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9_BD073FF6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15"/>
  </p:notesMasterIdLst>
  <p:sldIdLst>
    <p:sldId id="1680" r:id="rId2"/>
    <p:sldId id="259" r:id="rId3"/>
    <p:sldId id="1687" r:id="rId4"/>
    <p:sldId id="1681" r:id="rId5"/>
    <p:sldId id="1688" r:id="rId6"/>
    <p:sldId id="258" r:id="rId7"/>
    <p:sldId id="280" r:id="rId8"/>
    <p:sldId id="265" r:id="rId9"/>
    <p:sldId id="1685" r:id="rId10"/>
    <p:sldId id="277" r:id="rId11"/>
    <p:sldId id="1689" r:id="rId12"/>
    <p:sldId id="269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87D070-A5D4-18C7-3F60-C40B6D8398B1}" name="Jonathan Steinberg" initials="JS" userId="S::jonathan.steinberg@mail.mcgill.ca::58c4c372-f9ef-4273-acc6-48c84cab54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A"/>
    <a:srgbClr val="7F7F7F"/>
    <a:srgbClr val="E7E6E6"/>
    <a:srgbClr val="A1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0D1DD-3A6E-B841-B646-470B6E548EE5}" v="1128" dt="2023-04-11T03:55:45.134"/>
    <p1510:client id="{0A1A914E-C7A5-2895-CF1F-8696EE88BEC6}" v="850" dt="2023-04-10T14:06:45.063"/>
    <p1510:client id="{37ECEF39-64C4-3A26-E9BC-263F371D7D8C}" v="22" dt="2023-04-11T05:13:24.161"/>
    <p1510:client id="{3F9C1E18-3EED-1E5D-1953-D47D4F4F45A5}" v="81" dt="2023-04-10T19:02:28.357"/>
    <p1510:client id="{882CAEE9-4176-B52D-DA37-9670B24C4F96}" v="327" dt="2023-04-10T14:31:13.111"/>
    <p1510:client id="{C577B70D-FA90-14E1-521B-AD702B1BF228}" v="1311" dt="2023-04-11T02:45:13.301"/>
    <p1510:client id="{CC11DD26-AF96-4224-2C36-EA75FDF272B2}" v="1418" dt="2023-04-10T16:50:20.306"/>
    <p1510:client id="{F7606F4A-E8C5-4D9F-8DA2-FB2F2D3D1A2C}" v="1" dt="2023-04-11T14:15:00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Sukhanov" userId="S::alexander.sukhanov@mail.mcgill.ca::a1903e96-9c9a-475d-a2d2-c84e68ae98bf" providerId="AD" clId="Web-{22D774E3-47B6-5195-D398-D50C13BD20C9}"/>
    <pc:docChg chg="delSld modSld">
      <pc:chgData name="Alexander Sukhanov" userId="S::alexander.sukhanov@mail.mcgill.ca::a1903e96-9c9a-475d-a2d2-c84e68ae98bf" providerId="AD" clId="Web-{22D774E3-47B6-5195-D398-D50C13BD20C9}" dt="2023-03-28T16:38:25.728" v="109"/>
      <pc:docMkLst>
        <pc:docMk/>
      </pc:docMkLst>
      <pc:sldChg chg="del">
        <pc:chgData name="Alexander Sukhanov" userId="S::alexander.sukhanov@mail.mcgill.ca::a1903e96-9c9a-475d-a2d2-c84e68ae98bf" providerId="AD" clId="Web-{22D774E3-47B6-5195-D398-D50C13BD20C9}" dt="2023-03-28T16:35:18.365" v="92"/>
        <pc:sldMkLst>
          <pc:docMk/>
          <pc:sldMk cId="1581079419" sldId="260"/>
        </pc:sldMkLst>
      </pc:sldChg>
      <pc:sldChg chg="addSp delSp modSp mod modShow">
        <pc:chgData name="Alexander Sukhanov" userId="S::alexander.sukhanov@mail.mcgill.ca::a1903e96-9c9a-475d-a2d2-c84e68ae98bf" providerId="AD" clId="Web-{22D774E3-47B6-5195-D398-D50C13BD20C9}" dt="2023-03-28T16:38:25.728" v="109"/>
        <pc:sldMkLst>
          <pc:docMk/>
          <pc:sldMk cId="1546846329" sldId="261"/>
        </pc:sldMkLst>
        <pc:spChg chg="mod">
          <ac:chgData name="Alexander Sukhanov" userId="S::alexander.sukhanov@mail.mcgill.ca::a1903e96-9c9a-475d-a2d2-c84e68ae98bf" providerId="AD" clId="Web-{22D774E3-47B6-5195-D398-D50C13BD20C9}" dt="2023-03-28T16:34:23.379" v="81" actId="20577"/>
          <ac:spMkLst>
            <pc:docMk/>
            <pc:sldMk cId="1546846329" sldId="261"/>
            <ac:spMk id="28" creationId="{17A2CEE9-1B88-2EB8-5F08-2E3EF297861C}"/>
          </ac:spMkLst>
        </pc:spChg>
        <pc:spChg chg="mod">
          <ac:chgData name="Alexander Sukhanov" userId="S::alexander.sukhanov@mail.mcgill.ca::a1903e96-9c9a-475d-a2d2-c84e68ae98bf" providerId="AD" clId="Web-{22D774E3-47B6-5195-D398-D50C13BD20C9}" dt="2023-03-28T16:37:26.727" v="107" actId="20577"/>
          <ac:spMkLst>
            <pc:docMk/>
            <pc:sldMk cId="1546846329" sldId="261"/>
            <ac:spMk id="30" creationId="{2C2AA0FF-F40B-37C8-F1A1-55D57E15E080}"/>
          </ac:spMkLst>
        </pc:spChg>
        <pc:spChg chg="mod">
          <ac:chgData name="Alexander Sukhanov" userId="S::alexander.sukhanov@mail.mcgill.ca::a1903e96-9c9a-475d-a2d2-c84e68ae98bf" providerId="AD" clId="Web-{22D774E3-47B6-5195-D398-D50C13BD20C9}" dt="2023-03-28T16:31:35.329" v="35" actId="1076"/>
          <ac:spMkLst>
            <pc:docMk/>
            <pc:sldMk cId="1546846329" sldId="261"/>
            <ac:spMk id="31" creationId="{A6A67D6B-CF0D-86DA-54A4-63F9A6A66791}"/>
          </ac:spMkLst>
        </pc:spChg>
        <pc:spChg chg="add del">
          <ac:chgData name="Alexander Sukhanov" userId="S::alexander.sukhanov@mail.mcgill.ca::a1903e96-9c9a-475d-a2d2-c84e68ae98bf" providerId="AD" clId="Web-{22D774E3-47B6-5195-D398-D50C13BD20C9}" dt="2023-03-28T16:33:53.644" v="44"/>
          <ac:spMkLst>
            <pc:docMk/>
            <pc:sldMk cId="1546846329" sldId="261"/>
            <ac:spMk id="40" creationId="{5DCE8A6E-7869-C48E-7ACA-E2EE21EC0C56}"/>
          </ac:spMkLst>
        </pc:spChg>
        <pc:picChg chg="add mod">
          <ac:chgData name="Alexander Sukhanov" userId="S::alexander.sukhanov@mail.mcgill.ca::a1903e96-9c9a-475d-a2d2-c84e68ae98bf" providerId="AD" clId="Web-{22D774E3-47B6-5195-D398-D50C13BD20C9}" dt="2023-03-28T16:33:41.581" v="42" actId="1076"/>
          <ac:picMkLst>
            <pc:docMk/>
            <pc:sldMk cId="1546846329" sldId="261"/>
            <ac:picMk id="3" creationId="{899E1202-A478-890C-6399-612343AA2BBE}"/>
          </ac:picMkLst>
        </pc:picChg>
        <pc:picChg chg="del">
          <ac:chgData name="Alexander Sukhanov" userId="S::alexander.sukhanov@mail.mcgill.ca::a1903e96-9c9a-475d-a2d2-c84e68ae98bf" providerId="AD" clId="Web-{22D774E3-47B6-5195-D398-D50C13BD20C9}" dt="2023-03-28T16:33:29.831" v="38"/>
          <ac:picMkLst>
            <pc:docMk/>
            <pc:sldMk cId="1546846329" sldId="261"/>
            <ac:picMk id="1026" creationId="{2CFFB180-9B47-AD82-DC1F-DDC75950F95A}"/>
          </ac:picMkLst>
        </pc:picChg>
        <pc:cxnChg chg="mod">
          <ac:chgData name="Alexander Sukhanov" userId="S::alexander.sukhanov@mail.mcgill.ca::a1903e96-9c9a-475d-a2d2-c84e68ae98bf" providerId="AD" clId="Web-{22D774E3-47B6-5195-D398-D50C13BD20C9}" dt="2023-03-28T16:31:55.907" v="37" actId="1076"/>
          <ac:cxnSpMkLst>
            <pc:docMk/>
            <pc:sldMk cId="1546846329" sldId="261"/>
            <ac:cxnSpMk id="29" creationId="{BD800FB8-B5C8-3343-E777-5A082311F737}"/>
          </ac:cxnSpMkLst>
        </pc:cxnChg>
      </pc:sldChg>
      <pc:sldChg chg="delSp">
        <pc:chgData name="Alexander Sukhanov" userId="S::alexander.sukhanov@mail.mcgill.ca::a1903e96-9c9a-475d-a2d2-c84e68ae98bf" providerId="AD" clId="Web-{22D774E3-47B6-5195-D398-D50C13BD20C9}" dt="2023-03-28T16:34:33.926" v="82"/>
        <pc:sldMkLst>
          <pc:docMk/>
          <pc:sldMk cId="3648439405" sldId="1657"/>
        </pc:sldMkLst>
        <pc:picChg chg="del">
          <ac:chgData name="Alexander Sukhanov" userId="S::alexander.sukhanov@mail.mcgill.ca::a1903e96-9c9a-475d-a2d2-c84e68ae98bf" providerId="AD" clId="Web-{22D774E3-47B6-5195-D398-D50C13BD20C9}" dt="2023-03-28T16:34:33.926" v="82"/>
          <ac:picMkLst>
            <pc:docMk/>
            <pc:sldMk cId="3648439405" sldId="1657"/>
            <ac:picMk id="2050" creationId="{DCB37A79-03E8-2DE4-F879-F00D7553CFD8}"/>
          </ac:picMkLst>
        </pc:picChg>
      </pc:sldChg>
      <pc:sldChg chg="delSp">
        <pc:chgData name="Alexander Sukhanov" userId="S::alexander.sukhanov@mail.mcgill.ca::a1903e96-9c9a-475d-a2d2-c84e68ae98bf" providerId="AD" clId="Web-{22D774E3-47B6-5195-D398-D50C13BD20C9}" dt="2023-03-28T16:34:49.223" v="87"/>
        <pc:sldMkLst>
          <pc:docMk/>
          <pc:sldMk cId="2194567399" sldId="1658"/>
        </pc:sldMkLst>
        <pc:spChg chg="del">
          <ac:chgData name="Alexander Sukhanov" userId="S::alexander.sukhanov@mail.mcgill.ca::a1903e96-9c9a-475d-a2d2-c84e68ae98bf" providerId="AD" clId="Web-{22D774E3-47B6-5195-D398-D50C13BD20C9}" dt="2023-03-28T16:34:49.223" v="86"/>
          <ac:spMkLst>
            <pc:docMk/>
            <pc:sldMk cId="2194567399" sldId="1658"/>
            <ac:spMk id="9" creationId="{5EAFECCC-E39A-43A8-8839-FFE143998345}"/>
          </ac:spMkLst>
        </pc:spChg>
        <pc:spChg chg="del">
          <ac:chgData name="Alexander Sukhanov" userId="S::alexander.sukhanov@mail.mcgill.ca::a1903e96-9c9a-475d-a2d2-c84e68ae98bf" providerId="AD" clId="Web-{22D774E3-47B6-5195-D398-D50C13BD20C9}" dt="2023-03-28T16:34:49.223" v="83"/>
          <ac:spMkLst>
            <pc:docMk/>
            <pc:sldMk cId="2194567399" sldId="1658"/>
            <ac:spMk id="12" creationId="{A4643C60-BA11-F63F-88C0-A76F3B72AB28}"/>
          </ac:spMkLst>
        </pc:spChg>
        <pc:spChg chg="del">
          <ac:chgData name="Alexander Sukhanov" userId="S::alexander.sukhanov@mail.mcgill.ca::a1903e96-9c9a-475d-a2d2-c84e68ae98bf" providerId="AD" clId="Web-{22D774E3-47B6-5195-D398-D50C13BD20C9}" dt="2023-03-28T16:34:49.223" v="85"/>
          <ac:spMkLst>
            <pc:docMk/>
            <pc:sldMk cId="2194567399" sldId="1658"/>
            <ac:spMk id="14" creationId="{1FA51556-650F-442B-B656-3F5B943D9088}"/>
          </ac:spMkLst>
        </pc:spChg>
        <pc:grpChg chg="del">
          <ac:chgData name="Alexander Sukhanov" userId="S::alexander.sukhanov@mail.mcgill.ca::a1903e96-9c9a-475d-a2d2-c84e68ae98bf" providerId="AD" clId="Web-{22D774E3-47B6-5195-D398-D50C13BD20C9}" dt="2023-03-28T16:34:49.223" v="84"/>
          <ac:grpSpMkLst>
            <pc:docMk/>
            <pc:sldMk cId="2194567399" sldId="1658"/>
            <ac:grpSpMk id="6" creationId="{0C44906D-4A1A-8006-951A-6608060DCD6A}"/>
          </ac:grpSpMkLst>
        </pc:grpChg>
        <pc:cxnChg chg="del">
          <ac:chgData name="Alexander Sukhanov" userId="S::alexander.sukhanov@mail.mcgill.ca::a1903e96-9c9a-475d-a2d2-c84e68ae98bf" providerId="AD" clId="Web-{22D774E3-47B6-5195-D398-D50C13BD20C9}" dt="2023-03-28T16:34:49.223" v="87"/>
          <ac:cxnSpMkLst>
            <pc:docMk/>
            <pc:sldMk cId="2194567399" sldId="1658"/>
            <ac:cxnSpMk id="8" creationId="{2AA6F2AC-9A19-40C7-AA60-C9785D677D53}"/>
          </ac:cxnSpMkLst>
        </pc:cxnChg>
      </pc:sldChg>
      <pc:sldChg chg="del">
        <pc:chgData name="Alexander Sukhanov" userId="S::alexander.sukhanov@mail.mcgill.ca::a1903e96-9c9a-475d-a2d2-c84e68ae98bf" providerId="AD" clId="Web-{22D774E3-47B6-5195-D398-D50C13BD20C9}" dt="2023-03-28T16:35:08.989" v="90"/>
        <pc:sldMkLst>
          <pc:docMk/>
          <pc:sldMk cId="589225754" sldId="1663"/>
        </pc:sldMkLst>
      </pc:sldChg>
      <pc:sldChg chg="del">
        <pc:chgData name="Alexander Sukhanov" userId="S::alexander.sukhanov@mail.mcgill.ca::a1903e96-9c9a-475d-a2d2-c84e68ae98bf" providerId="AD" clId="Web-{22D774E3-47B6-5195-D398-D50C13BD20C9}" dt="2023-03-28T16:34:55.083" v="88"/>
        <pc:sldMkLst>
          <pc:docMk/>
          <pc:sldMk cId="1560027284" sldId="1665"/>
        </pc:sldMkLst>
      </pc:sldChg>
      <pc:sldChg chg="del">
        <pc:chgData name="Alexander Sukhanov" userId="S::alexander.sukhanov@mail.mcgill.ca::a1903e96-9c9a-475d-a2d2-c84e68ae98bf" providerId="AD" clId="Web-{22D774E3-47B6-5195-D398-D50C13BD20C9}" dt="2023-03-28T16:35:11.052" v="91"/>
        <pc:sldMkLst>
          <pc:docMk/>
          <pc:sldMk cId="1192636813" sldId="1674"/>
        </pc:sldMkLst>
      </pc:sldChg>
      <pc:sldChg chg="del">
        <pc:chgData name="Alexander Sukhanov" userId="S::alexander.sukhanov@mail.mcgill.ca::a1903e96-9c9a-475d-a2d2-c84e68ae98bf" providerId="AD" clId="Web-{22D774E3-47B6-5195-D398-D50C13BD20C9}" dt="2023-03-28T16:35:07.427" v="89"/>
        <pc:sldMkLst>
          <pc:docMk/>
          <pc:sldMk cId="1862589759" sldId="1675"/>
        </pc:sldMkLst>
      </pc:sldChg>
    </pc:docChg>
  </pc:docChgLst>
  <pc:docChgLst>
    <pc:chgData name="Thomas Atchison" userId="S::thomas.atchison@mail.mcgill.ca::7cd5318b-34ff-40b4-8b76-7ecaf2d18773" providerId="AD" clId="Web-{CC11DD26-AF96-4224-2C36-EA75FDF272B2}"/>
    <pc:docChg chg="addSld modSld">
      <pc:chgData name="Thomas Atchison" userId="S::thomas.atchison@mail.mcgill.ca::7cd5318b-34ff-40b4-8b76-7ecaf2d18773" providerId="AD" clId="Web-{CC11DD26-AF96-4224-2C36-EA75FDF272B2}" dt="2023-04-10T16:49:47.821" v="764" actId="20577"/>
      <pc:docMkLst>
        <pc:docMk/>
      </pc:docMkLst>
      <pc:sldChg chg="addSp delSp modSp delAnim">
        <pc:chgData name="Thomas Atchison" userId="S::thomas.atchison@mail.mcgill.ca::7cd5318b-34ff-40b4-8b76-7ecaf2d18773" providerId="AD" clId="Web-{CC11DD26-AF96-4224-2C36-EA75FDF272B2}" dt="2023-04-10T16:44:19.692" v="357" actId="20577"/>
        <pc:sldMkLst>
          <pc:docMk/>
          <pc:sldMk cId="3171368950" sldId="265"/>
        </pc:sldMkLst>
        <pc:spChg chg="add del mod">
          <ac:chgData name="Thomas Atchison" userId="S::thomas.atchison@mail.mcgill.ca::7cd5318b-34ff-40b4-8b76-7ecaf2d18773" providerId="AD" clId="Web-{CC11DD26-AF96-4224-2C36-EA75FDF272B2}" dt="2023-04-10T16:38:17.390" v="138"/>
          <ac:spMkLst>
            <pc:docMk/>
            <pc:sldMk cId="3171368950" sldId="265"/>
            <ac:spMk id="8" creationId="{6F5D5B31-EE26-720B-6725-C1A5B4475071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43:03.316" v="332" actId="20577"/>
          <ac:spMkLst>
            <pc:docMk/>
            <pc:sldMk cId="3171368950" sldId="265"/>
            <ac:spMk id="11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39:26.735" v="156" actId="14100"/>
          <ac:spMkLst>
            <pc:docMk/>
            <pc:sldMk cId="3171368950" sldId="265"/>
            <ac:spMk id="12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44:19.692" v="357" actId="20577"/>
          <ac:spMkLst>
            <pc:docMk/>
            <pc:sldMk cId="3171368950" sldId="265"/>
            <ac:spMk id="13" creationId="{00000000-0000-0000-0000-000000000000}"/>
          </ac:spMkLst>
        </pc:spChg>
        <pc:picChg chg="add del mod">
          <ac:chgData name="Thomas Atchison" userId="S::thomas.atchison@mail.mcgill.ca::7cd5318b-34ff-40b4-8b76-7ecaf2d18773" providerId="AD" clId="Web-{CC11DD26-AF96-4224-2C36-EA75FDF272B2}" dt="2023-04-10T16:38:24.031" v="141"/>
          <ac:picMkLst>
            <pc:docMk/>
            <pc:sldMk cId="3171368950" sldId="265"/>
            <ac:picMk id="6" creationId="{73A60AFB-3AD4-92C1-D39A-50FB80C1DC17}"/>
          </ac:picMkLst>
        </pc:picChg>
        <pc:picChg chg="del">
          <ac:chgData name="Thomas Atchison" userId="S::thomas.atchison@mail.mcgill.ca::7cd5318b-34ff-40b4-8b76-7ecaf2d18773" providerId="AD" clId="Web-{CC11DD26-AF96-4224-2C36-EA75FDF272B2}" dt="2023-04-10T16:38:13.390" v="136"/>
          <ac:picMkLst>
            <pc:docMk/>
            <pc:sldMk cId="3171368950" sldId="265"/>
            <ac:picMk id="9" creationId="{00000000-0000-0000-0000-000000000000}"/>
          </ac:picMkLst>
        </pc:picChg>
        <pc:picChg chg="add mod">
          <ac:chgData name="Thomas Atchison" userId="S::thomas.atchison@mail.mcgill.ca::7cd5318b-34ff-40b4-8b76-7ecaf2d18773" providerId="AD" clId="Web-{CC11DD26-AF96-4224-2C36-EA75FDF272B2}" dt="2023-04-10T16:39:16.375" v="145" actId="1076"/>
          <ac:picMkLst>
            <pc:docMk/>
            <pc:sldMk cId="3171368950" sldId="265"/>
            <ac:picMk id="15" creationId="{7686DFA7-3F4A-35E6-61EB-4D1CA65CDC64}"/>
          </ac:picMkLst>
        </pc:picChg>
      </pc:sldChg>
      <pc:sldChg chg="addSp delSp modSp">
        <pc:chgData name="Thomas Atchison" userId="S::thomas.atchison@mail.mcgill.ca::7cd5318b-34ff-40b4-8b76-7ecaf2d18773" providerId="AD" clId="Web-{CC11DD26-AF96-4224-2C36-EA75FDF272B2}" dt="2023-04-10T16:09:16.850" v="105"/>
        <pc:sldMkLst>
          <pc:docMk/>
          <pc:sldMk cId="947233677" sldId="272"/>
        </pc:sldMkLst>
        <pc:spChg chg="del topLvl">
          <ac:chgData name="Thomas Atchison" userId="S::thomas.atchison@mail.mcgill.ca::7cd5318b-34ff-40b4-8b76-7ecaf2d18773" providerId="AD" clId="Web-{CC11DD26-AF96-4224-2C36-EA75FDF272B2}" dt="2023-04-10T16:09:15.318" v="104"/>
          <ac:spMkLst>
            <pc:docMk/>
            <pc:sldMk cId="947233677" sldId="272"/>
            <ac:spMk id="7" creationId="{71AE6339-6F9A-8268-F7DA-2069F509ACB5}"/>
          </ac:spMkLst>
        </pc:spChg>
        <pc:spChg chg="topLvl">
          <ac:chgData name="Thomas Atchison" userId="S::thomas.atchison@mail.mcgill.ca::7cd5318b-34ff-40b4-8b76-7ecaf2d18773" providerId="AD" clId="Web-{CC11DD26-AF96-4224-2C36-EA75FDF272B2}" dt="2023-04-10T16:09:15.318" v="104"/>
          <ac:spMkLst>
            <pc:docMk/>
            <pc:sldMk cId="947233677" sldId="272"/>
            <ac:spMk id="8" creationId="{EACE9263-3EFC-6946-963E-D19A465DEF58}"/>
          </ac:spMkLst>
        </pc:spChg>
        <pc:spChg chg="del topLvl">
          <ac:chgData name="Thomas Atchison" userId="S::thomas.atchison@mail.mcgill.ca::7cd5318b-34ff-40b4-8b76-7ecaf2d18773" providerId="AD" clId="Web-{CC11DD26-AF96-4224-2C36-EA75FDF272B2}" dt="2023-04-10T16:09:13.287" v="103"/>
          <ac:spMkLst>
            <pc:docMk/>
            <pc:sldMk cId="947233677" sldId="272"/>
            <ac:spMk id="12" creationId="{00000000-0000-0000-0000-000000000000}"/>
          </ac:spMkLst>
        </pc:spChg>
        <pc:spChg chg="topLvl">
          <ac:chgData name="Thomas Atchison" userId="S::thomas.atchison@mail.mcgill.ca::7cd5318b-34ff-40b4-8b76-7ecaf2d18773" providerId="AD" clId="Web-{CC11DD26-AF96-4224-2C36-EA75FDF272B2}" dt="2023-04-10T16:09:13.287" v="103"/>
          <ac:spMkLst>
            <pc:docMk/>
            <pc:sldMk cId="947233677" sldId="272"/>
            <ac:spMk id="13" creationId="{00000000-0000-0000-0000-000000000000}"/>
          </ac:spMkLst>
        </pc:spChg>
        <pc:spChg chg="del topLvl">
          <ac:chgData name="Thomas Atchison" userId="S::thomas.atchison@mail.mcgill.ca::7cd5318b-34ff-40b4-8b76-7ecaf2d18773" providerId="AD" clId="Web-{CC11DD26-AF96-4224-2C36-EA75FDF272B2}" dt="2023-04-10T16:09:16.850" v="105"/>
          <ac:spMkLst>
            <pc:docMk/>
            <pc:sldMk cId="947233677" sldId="272"/>
            <ac:spMk id="21" creationId="{00000000-0000-0000-0000-000000000000}"/>
          </ac:spMkLst>
        </pc:spChg>
        <pc:spChg chg="topLvl">
          <ac:chgData name="Thomas Atchison" userId="S::thomas.atchison@mail.mcgill.ca::7cd5318b-34ff-40b4-8b76-7ecaf2d18773" providerId="AD" clId="Web-{CC11DD26-AF96-4224-2C36-EA75FDF272B2}" dt="2023-04-10T16:09:16.850" v="105"/>
          <ac:spMkLst>
            <pc:docMk/>
            <pc:sldMk cId="947233677" sldId="272"/>
            <ac:spMk id="22" creationId="{00000000-0000-0000-0000-000000000000}"/>
          </ac:spMkLst>
        </pc:spChg>
        <pc:grpChg chg="del">
          <ac:chgData name="Thomas Atchison" userId="S::thomas.atchison@mail.mcgill.ca::7cd5318b-34ff-40b4-8b76-7ecaf2d18773" providerId="AD" clId="Web-{CC11DD26-AF96-4224-2C36-EA75FDF272B2}" dt="2023-04-10T16:09:15.318" v="104"/>
          <ac:grpSpMkLst>
            <pc:docMk/>
            <pc:sldMk cId="947233677" sldId="272"/>
            <ac:grpSpMk id="6" creationId="{E2C5CB3F-A52C-F2E7-EA91-869908C07DE2}"/>
          </ac:grpSpMkLst>
        </pc:grpChg>
        <pc:grpChg chg="del">
          <ac:chgData name="Thomas Atchison" userId="S::thomas.atchison@mail.mcgill.ca::7cd5318b-34ff-40b4-8b76-7ecaf2d18773" providerId="AD" clId="Web-{CC11DD26-AF96-4224-2C36-EA75FDF272B2}" dt="2023-04-10T16:09:13.287" v="103"/>
          <ac:grpSpMkLst>
            <pc:docMk/>
            <pc:sldMk cId="947233677" sldId="272"/>
            <ac:grpSpMk id="11" creationId="{00000000-0000-0000-0000-000000000000}"/>
          </ac:grpSpMkLst>
        </pc:grpChg>
        <pc:grpChg chg="del">
          <ac:chgData name="Thomas Atchison" userId="S::thomas.atchison@mail.mcgill.ca::7cd5318b-34ff-40b4-8b76-7ecaf2d18773" providerId="AD" clId="Web-{CC11DD26-AF96-4224-2C36-EA75FDF272B2}" dt="2023-04-10T16:09:16.850" v="105"/>
          <ac:grpSpMkLst>
            <pc:docMk/>
            <pc:sldMk cId="947233677" sldId="272"/>
            <ac:grpSpMk id="20" creationId="{00000000-0000-0000-0000-000000000000}"/>
          </ac:grpSpMkLst>
        </pc:grpChg>
        <pc:picChg chg="add mod">
          <ac:chgData name="Thomas Atchison" userId="S::thomas.atchison@mail.mcgill.ca::7cd5318b-34ff-40b4-8b76-7ecaf2d18773" providerId="AD" clId="Web-{CC11DD26-AF96-4224-2C36-EA75FDF272B2}" dt="2023-04-10T16:00:01.826" v="15" actId="1076"/>
          <ac:picMkLst>
            <pc:docMk/>
            <pc:sldMk cId="947233677" sldId="272"/>
            <ac:picMk id="9" creationId="{6BEB380F-E143-6A38-3B40-28997D4C8394}"/>
          </ac:picMkLst>
        </pc:picChg>
        <pc:picChg chg="add mod">
          <ac:chgData name="Thomas Atchison" userId="S::thomas.atchison@mail.mcgill.ca::7cd5318b-34ff-40b4-8b76-7ecaf2d18773" providerId="AD" clId="Web-{CC11DD26-AF96-4224-2C36-EA75FDF272B2}" dt="2023-04-10T15:59:59.076" v="14" actId="1076"/>
          <ac:picMkLst>
            <pc:docMk/>
            <pc:sldMk cId="947233677" sldId="272"/>
            <ac:picMk id="10" creationId="{A6154242-A8C2-ED06-9833-E28D4A9063BA}"/>
          </ac:picMkLst>
        </pc:picChg>
      </pc:sldChg>
      <pc:sldChg chg="delSp modSp">
        <pc:chgData name="Thomas Atchison" userId="S::thomas.atchison@mail.mcgill.ca::7cd5318b-34ff-40b4-8b76-7ecaf2d18773" providerId="AD" clId="Web-{CC11DD26-AF96-4224-2C36-EA75FDF272B2}" dt="2023-04-10T16:19:14.108" v="134" actId="20577"/>
        <pc:sldMkLst>
          <pc:docMk/>
          <pc:sldMk cId="3073655203" sldId="1683"/>
        </pc:sldMkLst>
        <pc:spChg chg="mod">
          <ac:chgData name="Thomas Atchison" userId="S::thomas.atchison@mail.mcgill.ca::7cd5318b-34ff-40b4-8b76-7ecaf2d18773" providerId="AD" clId="Web-{CC11DD26-AF96-4224-2C36-EA75FDF272B2}" dt="2023-04-10T16:15:21.730" v="120" actId="1076"/>
          <ac:spMkLst>
            <pc:docMk/>
            <pc:sldMk cId="3073655203" sldId="1683"/>
            <ac:spMk id="12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07:51.958" v="36" actId="20577"/>
          <ac:spMkLst>
            <pc:docMk/>
            <pc:sldMk cId="3073655203" sldId="1683"/>
            <ac:spMk id="13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19:14.108" v="134" actId="20577"/>
          <ac:spMkLst>
            <pc:docMk/>
            <pc:sldMk cId="3073655203" sldId="1683"/>
            <ac:spMk id="15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07:46.989" v="31" actId="1076"/>
          <ac:spMkLst>
            <pc:docMk/>
            <pc:sldMk cId="3073655203" sldId="1683"/>
            <ac:spMk id="21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07:40.551" v="30" actId="1076"/>
          <ac:spMkLst>
            <pc:docMk/>
            <pc:sldMk cId="3073655203" sldId="1683"/>
            <ac:spMk id="22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07:19.536" v="21" actId="20577"/>
          <ac:spMkLst>
            <pc:docMk/>
            <pc:sldMk cId="3073655203" sldId="1683"/>
            <ac:spMk id="24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07:15.348" v="18" actId="20577"/>
          <ac:spMkLst>
            <pc:docMk/>
            <pc:sldMk cId="3073655203" sldId="1683"/>
            <ac:spMk id="25" creationId="{00000000-0000-0000-0000-000000000000}"/>
          </ac:spMkLst>
        </pc:spChg>
        <pc:spChg chg="del">
          <ac:chgData name="Thomas Atchison" userId="S::thomas.atchison@mail.mcgill.ca::7cd5318b-34ff-40b4-8b76-7ecaf2d18773" providerId="AD" clId="Web-{CC11DD26-AF96-4224-2C36-EA75FDF272B2}" dt="2023-04-10T16:08:36.912" v="100"/>
          <ac:spMkLst>
            <pc:docMk/>
            <pc:sldMk cId="3073655203" sldId="1683"/>
            <ac:spMk id="33" creationId="{00000000-0000-0000-0000-000000000000}"/>
          </ac:spMkLst>
        </pc:spChg>
        <pc:spChg chg="del">
          <ac:chgData name="Thomas Atchison" userId="S::thomas.atchison@mail.mcgill.ca::7cd5318b-34ff-40b4-8b76-7ecaf2d18773" providerId="AD" clId="Web-{CC11DD26-AF96-4224-2C36-EA75FDF272B2}" dt="2023-04-10T16:08:39.568" v="102"/>
          <ac:spMkLst>
            <pc:docMk/>
            <pc:sldMk cId="3073655203" sldId="1683"/>
            <ac:spMk id="37" creationId="{00000000-0000-0000-0000-000000000000}"/>
          </ac:spMkLst>
        </pc:spChg>
        <pc:grpChg chg="del">
          <ac:chgData name="Thomas Atchison" userId="S::thomas.atchison@mail.mcgill.ca::7cd5318b-34ff-40b4-8b76-7ecaf2d18773" providerId="AD" clId="Web-{CC11DD26-AF96-4224-2C36-EA75FDF272B2}" dt="2023-04-10T16:08:36.912" v="99"/>
          <ac:grpSpMkLst>
            <pc:docMk/>
            <pc:sldMk cId="3073655203" sldId="1683"/>
            <ac:grpSpMk id="17" creationId="{00000000-0000-0000-0000-000000000000}"/>
          </ac:grpSpMkLst>
        </pc:grpChg>
        <pc:grpChg chg="del">
          <ac:chgData name="Thomas Atchison" userId="S::thomas.atchison@mail.mcgill.ca::7cd5318b-34ff-40b4-8b76-7ecaf2d18773" providerId="AD" clId="Web-{CC11DD26-AF96-4224-2C36-EA75FDF272B2}" dt="2023-04-10T16:08:39.552" v="101"/>
          <ac:grpSpMkLst>
            <pc:docMk/>
            <pc:sldMk cId="3073655203" sldId="1683"/>
            <ac:grpSpMk id="26" creationId="{00000000-0000-0000-0000-000000000000}"/>
          </ac:grpSpMkLst>
        </pc:grpChg>
      </pc:sldChg>
      <pc:sldChg chg="modSp add replId">
        <pc:chgData name="Thomas Atchison" userId="S::thomas.atchison@mail.mcgill.ca::7cd5318b-34ff-40b4-8b76-7ecaf2d18773" providerId="AD" clId="Web-{CC11DD26-AF96-4224-2C36-EA75FDF272B2}" dt="2023-04-10T16:49:47.821" v="764" actId="20577"/>
        <pc:sldMkLst>
          <pc:docMk/>
          <pc:sldMk cId="1694013859" sldId="1684"/>
        </pc:sldMkLst>
        <pc:spChg chg="mod">
          <ac:chgData name="Thomas Atchison" userId="S::thomas.atchison@mail.mcgill.ca::7cd5318b-34ff-40b4-8b76-7ecaf2d18773" providerId="AD" clId="Web-{CC11DD26-AF96-4224-2C36-EA75FDF272B2}" dt="2023-04-10T16:48:14.523" v="563" actId="20577"/>
          <ac:spMkLst>
            <pc:docMk/>
            <pc:sldMk cId="1694013859" sldId="1684"/>
            <ac:spMk id="14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45:17.505" v="361" actId="20577"/>
          <ac:spMkLst>
            <pc:docMk/>
            <pc:sldMk cId="1694013859" sldId="1684"/>
            <ac:spMk id="15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49:29.071" v="720" actId="20577"/>
          <ac:spMkLst>
            <pc:docMk/>
            <pc:sldMk cId="1694013859" sldId="1684"/>
            <ac:spMk id="18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46:07.146" v="410" actId="20577"/>
          <ac:spMkLst>
            <pc:docMk/>
            <pc:sldMk cId="1694013859" sldId="1684"/>
            <ac:spMk id="19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49:47.821" v="764" actId="20577"/>
          <ac:spMkLst>
            <pc:docMk/>
            <pc:sldMk cId="1694013859" sldId="1684"/>
            <ac:spMk id="21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46:02.521" v="402" actId="20577"/>
          <ac:spMkLst>
            <pc:docMk/>
            <pc:sldMk cId="1694013859" sldId="1684"/>
            <ac:spMk id="22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CC11DD26-AF96-4224-2C36-EA75FDF272B2}" dt="2023-04-10T16:44:12.801" v="348" actId="14100"/>
          <ac:spMkLst>
            <pc:docMk/>
            <pc:sldMk cId="1694013859" sldId="1684"/>
            <ac:spMk id="24" creationId="{00000000-0000-0000-0000-000000000000}"/>
          </ac:spMkLst>
        </pc:spChg>
      </pc:sldChg>
    </pc:docChg>
  </pc:docChgLst>
  <pc:docChgLst>
    <pc:chgData name="Emily Hagelauer" userId="S::emily.hagelauer@mail.mcgill.ca::91e06f82-0ab6-479c-b947-f191e87c3d78" providerId="AD" clId="Web-{3F9C1E18-3EED-1E5D-1953-D47D4F4F45A5}"/>
    <pc:docChg chg="delSld modSld sldOrd">
      <pc:chgData name="Emily Hagelauer" userId="S::emily.hagelauer@mail.mcgill.ca::91e06f82-0ab6-479c-b947-f191e87c3d78" providerId="AD" clId="Web-{3F9C1E18-3EED-1E5D-1953-D47D4F4F45A5}" dt="2023-04-10T19:02:28.357" v="56" actId="20577"/>
      <pc:docMkLst>
        <pc:docMk/>
      </pc:docMkLst>
      <pc:sldChg chg="mod modShow">
        <pc:chgData name="Emily Hagelauer" userId="S::emily.hagelauer@mail.mcgill.ca::91e06f82-0ab6-479c-b947-f191e87c3d78" providerId="AD" clId="Web-{3F9C1E18-3EED-1E5D-1953-D47D4F4F45A5}" dt="2023-04-10T18:57:49.393" v="6"/>
        <pc:sldMkLst>
          <pc:docMk/>
          <pc:sldMk cId="1486857812" sldId="256"/>
        </pc:sldMkLst>
      </pc:sldChg>
      <pc:sldChg chg="delSp">
        <pc:chgData name="Emily Hagelauer" userId="S::emily.hagelauer@mail.mcgill.ca::91e06f82-0ab6-479c-b947-f191e87c3d78" providerId="AD" clId="Web-{3F9C1E18-3EED-1E5D-1953-D47D4F4F45A5}" dt="2023-04-10T18:56:56.065" v="1"/>
        <pc:sldMkLst>
          <pc:docMk/>
          <pc:sldMk cId="3853206854" sldId="258"/>
        </pc:sldMkLst>
        <pc:spChg chg="del">
          <ac:chgData name="Emily Hagelauer" userId="S::emily.hagelauer@mail.mcgill.ca::91e06f82-0ab6-479c-b947-f191e87c3d78" providerId="AD" clId="Web-{3F9C1E18-3EED-1E5D-1953-D47D4F4F45A5}" dt="2023-04-10T18:56:56.065" v="1"/>
          <ac:spMkLst>
            <pc:docMk/>
            <pc:sldMk cId="3853206854" sldId="258"/>
            <ac:spMk id="23" creationId="{C87DC695-625D-116A-BED6-0BDD99DB7174}"/>
          </ac:spMkLst>
        </pc:spChg>
        <pc:spChg chg="del">
          <ac:chgData name="Emily Hagelauer" userId="S::emily.hagelauer@mail.mcgill.ca::91e06f82-0ab6-479c-b947-f191e87c3d78" providerId="AD" clId="Web-{3F9C1E18-3EED-1E5D-1953-D47D4F4F45A5}" dt="2023-04-10T18:56:54.722" v="0"/>
          <ac:spMkLst>
            <pc:docMk/>
            <pc:sldMk cId="3853206854" sldId="258"/>
            <ac:spMk id="25" creationId="{CE782F6E-2025-AD7B-E965-A1A6335B5458}"/>
          </ac:spMkLst>
        </pc:spChg>
      </pc:sldChg>
      <pc:sldChg chg="addSp delSp modSp ord">
        <pc:chgData name="Emily Hagelauer" userId="S::emily.hagelauer@mail.mcgill.ca::91e06f82-0ab6-479c-b947-f191e87c3d78" providerId="AD" clId="Web-{3F9C1E18-3EED-1E5D-1953-D47D4F4F45A5}" dt="2023-04-10T19:02:28.357" v="56" actId="20577"/>
        <pc:sldMkLst>
          <pc:docMk/>
          <pc:sldMk cId="2203304120" sldId="263"/>
        </pc:sldMkLst>
        <pc:spChg chg="mod">
          <ac:chgData name="Emily Hagelauer" userId="S::emily.hagelauer@mail.mcgill.ca::91e06f82-0ab6-479c-b947-f191e87c3d78" providerId="AD" clId="Web-{3F9C1E18-3EED-1E5D-1953-D47D4F4F45A5}" dt="2023-04-10T19:02:28.357" v="56" actId="20577"/>
          <ac:spMkLst>
            <pc:docMk/>
            <pc:sldMk cId="2203304120" sldId="263"/>
            <ac:spMk id="10" creationId="{00000000-0000-0000-0000-000000000000}"/>
          </ac:spMkLst>
        </pc:spChg>
        <pc:spChg chg="mod">
          <ac:chgData name="Emily Hagelauer" userId="S::emily.hagelauer@mail.mcgill.ca::91e06f82-0ab6-479c-b947-f191e87c3d78" providerId="AD" clId="Web-{3F9C1E18-3EED-1E5D-1953-D47D4F4F45A5}" dt="2023-04-10T19:01:59.857" v="51" actId="20577"/>
          <ac:spMkLst>
            <pc:docMk/>
            <pc:sldMk cId="2203304120" sldId="263"/>
            <ac:spMk id="11" creationId="{00000000-0000-0000-0000-000000000000}"/>
          </ac:spMkLst>
        </pc:spChg>
        <pc:spChg chg="add mod">
          <ac:chgData name="Emily Hagelauer" userId="S::emily.hagelauer@mail.mcgill.ca::91e06f82-0ab6-479c-b947-f191e87c3d78" providerId="AD" clId="Web-{3F9C1E18-3EED-1E5D-1953-D47D4F4F45A5}" dt="2023-04-10T19:01:27.545" v="31" actId="14100"/>
          <ac:spMkLst>
            <pc:docMk/>
            <pc:sldMk cId="2203304120" sldId="263"/>
            <ac:spMk id="16" creationId="{D8FF1AA1-F157-3B72-4743-70AD631411A6}"/>
          </ac:spMkLst>
        </pc:spChg>
        <pc:spChg chg="del">
          <ac:chgData name="Emily Hagelauer" userId="S::emily.hagelauer@mail.mcgill.ca::91e06f82-0ab6-479c-b947-f191e87c3d78" providerId="AD" clId="Web-{3F9C1E18-3EED-1E5D-1953-D47D4F4F45A5}" dt="2023-04-10T19:01:18.983" v="27"/>
          <ac:spMkLst>
            <pc:docMk/>
            <pc:sldMk cId="2203304120" sldId="263"/>
            <ac:spMk id="23" creationId="{00000000-0000-0000-0000-000000000000}"/>
          </ac:spMkLst>
        </pc:spChg>
        <pc:spChg chg="del">
          <ac:chgData name="Emily Hagelauer" userId="S::emily.hagelauer@mail.mcgill.ca::91e06f82-0ab6-479c-b947-f191e87c3d78" providerId="AD" clId="Web-{3F9C1E18-3EED-1E5D-1953-D47D4F4F45A5}" dt="2023-04-10T19:01:33.201" v="32"/>
          <ac:spMkLst>
            <pc:docMk/>
            <pc:sldMk cId="2203304120" sldId="263"/>
            <ac:spMk id="24" creationId="{00000000-0000-0000-0000-000000000000}"/>
          </ac:spMkLst>
        </pc:spChg>
      </pc:sldChg>
      <pc:sldChg chg="delSp modSp ord">
        <pc:chgData name="Emily Hagelauer" userId="S::emily.hagelauer@mail.mcgill.ca::91e06f82-0ab6-479c-b947-f191e87c3d78" providerId="AD" clId="Web-{3F9C1E18-3EED-1E5D-1953-D47D4F4F45A5}" dt="2023-04-10T18:59:48.734" v="22" actId="1076"/>
        <pc:sldMkLst>
          <pc:docMk/>
          <pc:sldMk cId="3171368950" sldId="265"/>
        </pc:sldMkLst>
        <pc:spChg chg="mod">
          <ac:chgData name="Emily Hagelauer" userId="S::emily.hagelauer@mail.mcgill.ca::91e06f82-0ab6-479c-b947-f191e87c3d78" providerId="AD" clId="Web-{3F9C1E18-3EED-1E5D-1953-D47D4F4F45A5}" dt="2023-04-10T18:59:48.734" v="22" actId="1076"/>
          <ac:spMkLst>
            <pc:docMk/>
            <pc:sldMk cId="3171368950" sldId="265"/>
            <ac:spMk id="13" creationId="{00000000-0000-0000-0000-000000000000}"/>
          </ac:spMkLst>
        </pc:spChg>
        <pc:spChg chg="del">
          <ac:chgData name="Emily Hagelauer" userId="S::emily.hagelauer@mail.mcgill.ca::91e06f82-0ab6-479c-b947-f191e87c3d78" providerId="AD" clId="Web-{3F9C1E18-3EED-1E5D-1953-D47D4F4F45A5}" dt="2023-04-10T18:59:45.469" v="21"/>
          <ac:spMkLst>
            <pc:docMk/>
            <pc:sldMk cId="3171368950" sldId="265"/>
            <ac:spMk id="14" creationId="{00000000-0000-0000-0000-000000000000}"/>
          </ac:spMkLst>
        </pc:spChg>
      </pc:sldChg>
      <pc:sldChg chg="modSp ord">
        <pc:chgData name="Emily Hagelauer" userId="S::emily.hagelauer@mail.mcgill.ca::91e06f82-0ab6-479c-b947-f191e87c3d78" providerId="AD" clId="Web-{3F9C1E18-3EED-1E5D-1953-D47D4F4F45A5}" dt="2023-04-10T19:00:30.843" v="25"/>
        <pc:sldMkLst>
          <pc:docMk/>
          <pc:sldMk cId="947233677" sldId="272"/>
        </pc:sldMkLst>
        <pc:picChg chg="mod">
          <ac:chgData name="Emily Hagelauer" userId="S::emily.hagelauer@mail.mcgill.ca::91e06f82-0ab6-479c-b947-f191e87c3d78" providerId="AD" clId="Web-{3F9C1E18-3EED-1E5D-1953-D47D4F4F45A5}" dt="2023-04-10T18:57:35.049" v="4" actId="1076"/>
          <ac:picMkLst>
            <pc:docMk/>
            <pc:sldMk cId="947233677" sldId="272"/>
            <ac:picMk id="9" creationId="{6BEB380F-E143-6A38-3B40-28997D4C8394}"/>
          </ac:picMkLst>
        </pc:picChg>
        <pc:picChg chg="mod">
          <ac:chgData name="Emily Hagelauer" userId="S::emily.hagelauer@mail.mcgill.ca::91e06f82-0ab6-479c-b947-f191e87c3d78" providerId="AD" clId="Web-{3F9C1E18-3EED-1E5D-1953-D47D4F4F45A5}" dt="2023-04-10T18:57:33.268" v="3" actId="14100"/>
          <ac:picMkLst>
            <pc:docMk/>
            <pc:sldMk cId="947233677" sldId="272"/>
            <ac:picMk id="10" creationId="{A6154242-A8C2-ED06-9833-E28D4A9063BA}"/>
          </ac:picMkLst>
        </pc:picChg>
      </pc:sldChg>
      <pc:sldChg chg="ord">
        <pc:chgData name="Emily Hagelauer" userId="S::emily.hagelauer@mail.mcgill.ca::91e06f82-0ab6-479c-b947-f191e87c3d78" providerId="AD" clId="Web-{3F9C1E18-3EED-1E5D-1953-D47D4F4F45A5}" dt="2023-04-10T19:00:15.624" v="23"/>
        <pc:sldMkLst>
          <pc:docMk/>
          <pc:sldMk cId="3561172563" sldId="277"/>
        </pc:sldMkLst>
      </pc:sldChg>
      <pc:sldChg chg="modSp ord">
        <pc:chgData name="Emily Hagelauer" userId="S::emily.hagelauer@mail.mcgill.ca::91e06f82-0ab6-479c-b947-f191e87c3d78" providerId="AD" clId="Web-{3F9C1E18-3EED-1E5D-1953-D47D4F4F45A5}" dt="2023-04-10T18:58:20.361" v="12" actId="20577"/>
        <pc:sldMkLst>
          <pc:docMk/>
          <pc:sldMk cId="2441439865" sldId="280"/>
        </pc:sldMkLst>
        <pc:spChg chg="mod">
          <ac:chgData name="Emily Hagelauer" userId="S::emily.hagelauer@mail.mcgill.ca::91e06f82-0ab6-479c-b947-f191e87c3d78" providerId="AD" clId="Web-{3F9C1E18-3EED-1E5D-1953-D47D4F4F45A5}" dt="2023-04-10T18:58:20.361" v="12" actId="20577"/>
          <ac:spMkLst>
            <pc:docMk/>
            <pc:sldMk cId="2441439865" sldId="280"/>
            <ac:spMk id="7" creationId="{00000000-0000-0000-0000-000000000000}"/>
          </ac:spMkLst>
        </pc:spChg>
      </pc:sldChg>
      <pc:sldChg chg="ord">
        <pc:chgData name="Emily Hagelauer" userId="S::emily.hagelauer@mail.mcgill.ca::91e06f82-0ab6-479c-b947-f191e87c3d78" providerId="AD" clId="Web-{3F9C1E18-3EED-1E5D-1953-D47D4F4F45A5}" dt="2023-04-10T18:58:51.204" v="13"/>
        <pc:sldMkLst>
          <pc:docMk/>
          <pc:sldMk cId="1141642077" sldId="1678"/>
        </pc:sldMkLst>
      </pc:sldChg>
      <pc:sldChg chg="del">
        <pc:chgData name="Emily Hagelauer" userId="S::emily.hagelauer@mail.mcgill.ca::91e06f82-0ab6-479c-b947-f191e87c3d78" providerId="AD" clId="Web-{3F9C1E18-3EED-1E5D-1953-D47D4F4F45A5}" dt="2023-04-10T18:57:43.924" v="5"/>
        <pc:sldMkLst>
          <pc:docMk/>
          <pc:sldMk cId="1630098562" sldId="1679"/>
        </pc:sldMkLst>
      </pc:sldChg>
      <pc:sldChg chg="ord">
        <pc:chgData name="Emily Hagelauer" userId="S::emily.hagelauer@mail.mcgill.ca::91e06f82-0ab6-479c-b947-f191e87c3d78" providerId="AD" clId="Web-{3F9C1E18-3EED-1E5D-1953-D47D4F4F45A5}" dt="2023-04-10T19:00:30.827" v="24"/>
        <pc:sldMkLst>
          <pc:docMk/>
          <pc:sldMk cId="3073655203" sldId="1683"/>
        </pc:sldMkLst>
      </pc:sldChg>
      <pc:sldChg chg="delSp ord">
        <pc:chgData name="Emily Hagelauer" userId="S::emily.hagelauer@mail.mcgill.ca::91e06f82-0ab6-479c-b947-f191e87c3d78" providerId="AD" clId="Web-{3F9C1E18-3EED-1E5D-1953-D47D4F4F45A5}" dt="2023-04-10T18:59:28.453" v="17"/>
        <pc:sldMkLst>
          <pc:docMk/>
          <pc:sldMk cId="1694013859" sldId="1684"/>
        </pc:sldMkLst>
        <pc:spChg chg="del">
          <ac:chgData name="Emily Hagelauer" userId="S::emily.hagelauer@mail.mcgill.ca::91e06f82-0ab6-479c-b947-f191e87c3d78" providerId="AD" clId="Web-{3F9C1E18-3EED-1E5D-1953-D47D4F4F45A5}" dt="2023-04-10T18:59:28.453" v="17"/>
          <ac:spMkLst>
            <pc:docMk/>
            <pc:sldMk cId="1694013859" sldId="1684"/>
            <ac:spMk id="25" creationId="{00000000-0000-0000-0000-000000000000}"/>
          </ac:spMkLst>
        </pc:spChg>
      </pc:sldChg>
    </pc:docChg>
  </pc:docChgLst>
  <pc:docChgLst>
    <pc:chgData name="Alexander Sukhanov" userId="42356632-d73a-45b5-9d2a-954f10ff9a97" providerId="ADAL" clId="{F02E94A7-3855-D842-95FD-60371200F57E}"/>
    <pc:docChg chg="undo custSel addSld delSld modSld sldOrd modMainMaster">
      <pc:chgData name="Alexander Sukhanov" userId="42356632-d73a-45b5-9d2a-954f10ff9a97" providerId="ADAL" clId="{F02E94A7-3855-D842-95FD-60371200F57E}" dt="2023-04-09T04:05:30.772" v="1531" actId="1076"/>
      <pc:docMkLst>
        <pc:docMk/>
      </pc:docMkLst>
      <pc:sldChg chg="addSp delSp modSp mod modTransition modNotesTx">
        <pc:chgData name="Alexander Sukhanov" userId="42356632-d73a-45b5-9d2a-954f10ff9a97" providerId="ADAL" clId="{F02E94A7-3855-D842-95FD-60371200F57E}" dt="2023-03-28T18:15:30.973" v="1077" actId="1076"/>
        <pc:sldMkLst>
          <pc:docMk/>
          <pc:sldMk cId="1486857812" sldId="256"/>
        </pc:sldMkLst>
        <pc:spChg chg="add del mod">
          <ac:chgData name="Alexander Sukhanov" userId="42356632-d73a-45b5-9d2a-954f10ff9a97" providerId="ADAL" clId="{F02E94A7-3855-D842-95FD-60371200F57E}" dt="2023-03-28T17:21:58.334" v="568" actId="21"/>
          <ac:spMkLst>
            <pc:docMk/>
            <pc:sldMk cId="1486857812" sldId="256"/>
            <ac:spMk id="6" creationId="{367064E8-11F5-9A53-965C-5BD07B920A8A}"/>
          </ac:spMkLst>
        </pc:spChg>
        <pc:spChg chg="mod">
          <ac:chgData name="Alexander Sukhanov" userId="42356632-d73a-45b5-9d2a-954f10ff9a97" providerId="ADAL" clId="{F02E94A7-3855-D842-95FD-60371200F57E}" dt="2023-03-28T18:11:31.417" v="1072" actId="14100"/>
          <ac:spMkLst>
            <pc:docMk/>
            <pc:sldMk cId="1486857812" sldId="256"/>
            <ac:spMk id="9" creationId="{3EB0675F-0026-9621-CDE7-BC681325FF68}"/>
          </ac:spMkLst>
        </pc:spChg>
        <pc:spChg chg="mod">
          <ac:chgData name="Alexander Sukhanov" userId="42356632-d73a-45b5-9d2a-954f10ff9a97" providerId="ADAL" clId="{F02E94A7-3855-D842-95FD-60371200F57E}" dt="2023-03-28T17:22:06.595" v="571" actId="164"/>
          <ac:spMkLst>
            <pc:docMk/>
            <pc:sldMk cId="1486857812" sldId="256"/>
            <ac:spMk id="10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25:39.953" v="615" actId="164"/>
          <ac:spMkLst>
            <pc:docMk/>
            <pc:sldMk cId="1486857812" sldId="256"/>
            <ac:spMk id="11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26:19.810" v="640" actId="164"/>
          <ac:spMkLst>
            <pc:docMk/>
            <pc:sldMk cId="1486857812" sldId="256"/>
            <ac:spMk id="12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8:11:27.287" v="1071" actId="14100"/>
          <ac:spMkLst>
            <pc:docMk/>
            <pc:sldMk cId="1486857812" sldId="256"/>
            <ac:spMk id="13" creationId="{FC58A15E-7671-9E00-9441-BCAA694DFFC4}"/>
          </ac:spMkLst>
        </pc:spChg>
        <pc:spChg chg="add del mod">
          <ac:chgData name="Alexander Sukhanov" userId="42356632-d73a-45b5-9d2a-954f10ff9a97" providerId="ADAL" clId="{F02E94A7-3855-D842-95FD-60371200F57E}" dt="2023-03-28T17:25:09.976" v="612" actId="21"/>
          <ac:spMkLst>
            <pc:docMk/>
            <pc:sldMk cId="1486857812" sldId="256"/>
            <ac:spMk id="15" creationId="{B112B53F-FFA3-87EB-51EB-64A03B4930CE}"/>
          </ac:spMkLst>
        </pc:spChg>
        <pc:spChg chg="add del mod">
          <ac:chgData name="Alexander Sukhanov" userId="42356632-d73a-45b5-9d2a-954f10ff9a97" providerId="ADAL" clId="{F02E94A7-3855-D842-95FD-60371200F57E}" dt="2023-03-28T17:25:12.276" v="614" actId="21"/>
          <ac:spMkLst>
            <pc:docMk/>
            <pc:sldMk cId="1486857812" sldId="256"/>
            <ac:spMk id="17" creationId="{0A05409C-04A8-6EAA-1954-0DB16D319106}"/>
          </ac:spMkLst>
        </pc:spChg>
        <pc:spChg chg="mod">
          <ac:chgData name="Alexander Sukhanov" userId="42356632-d73a-45b5-9d2a-954f10ff9a97" providerId="ADAL" clId="{F02E94A7-3855-D842-95FD-60371200F57E}" dt="2023-03-28T17:25:49.528" v="619" actId="571"/>
          <ac:spMkLst>
            <pc:docMk/>
            <pc:sldMk cId="1486857812" sldId="256"/>
            <ac:spMk id="21" creationId="{E5732A5C-D92E-2DA1-4E72-633C473578E4}"/>
          </ac:spMkLst>
        </pc:spChg>
        <pc:spChg chg="mod">
          <ac:chgData name="Alexander Sukhanov" userId="42356632-d73a-45b5-9d2a-954f10ff9a97" providerId="ADAL" clId="{F02E94A7-3855-D842-95FD-60371200F57E}" dt="2023-03-28T17:41:10.919" v="708" actId="20577"/>
          <ac:spMkLst>
            <pc:docMk/>
            <pc:sldMk cId="1486857812" sldId="256"/>
            <ac:spMk id="23" creationId="{901C0175-8637-0E53-E0A6-6C39210E079E}"/>
          </ac:spMkLst>
        </pc:spChg>
        <pc:spChg chg="del">
          <ac:chgData name="Alexander Sukhanov" userId="42356632-d73a-45b5-9d2a-954f10ff9a97" providerId="ADAL" clId="{F02E94A7-3855-D842-95FD-60371200F57E}" dt="2023-03-28T17:37:56.203" v="682" actId="21"/>
          <ac:spMkLst>
            <pc:docMk/>
            <pc:sldMk cId="1486857812" sldId="256"/>
            <ac:spMk id="27" creationId="{00000000-0000-0000-0000-000000000000}"/>
          </ac:spMkLst>
        </pc:spChg>
        <pc:spChg chg="del">
          <ac:chgData name="Alexander Sukhanov" userId="42356632-d73a-45b5-9d2a-954f10ff9a97" providerId="ADAL" clId="{F02E94A7-3855-D842-95FD-60371200F57E}" dt="2023-03-28T18:02:27.318" v="853" actId="21"/>
          <ac:spMkLst>
            <pc:docMk/>
            <pc:sldMk cId="1486857812" sldId="256"/>
            <ac:spMk id="29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17:30.293" v="553" actId="20577"/>
          <ac:spMkLst>
            <pc:docMk/>
            <pc:sldMk cId="1486857812" sldId="256"/>
            <ac:spMk id="30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22:06.595" v="571" actId="164"/>
          <ac:spMkLst>
            <pc:docMk/>
            <pc:sldMk cId="1486857812" sldId="256"/>
            <ac:spMk id="32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25:39.953" v="615" actId="164"/>
          <ac:spMkLst>
            <pc:docMk/>
            <pc:sldMk cId="1486857812" sldId="256"/>
            <ac:spMk id="33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26:19.810" v="640" actId="164"/>
          <ac:spMkLst>
            <pc:docMk/>
            <pc:sldMk cId="1486857812" sldId="256"/>
            <ac:spMk id="34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26:37.192" v="646" actId="113"/>
          <ac:spMkLst>
            <pc:docMk/>
            <pc:sldMk cId="1486857812" sldId="256"/>
            <ac:spMk id="35" creationId="{C071EBBA-CE58-81A2-D63D-378587A4EEF3}"/>
          </ac:spMkLst>
        </pc:spChg>
        <pc:spChg chg="mod">
          <ac:chgData name="Alexander Sukhanov" userId="42356632-d73a-45b5-9d2a-954f10ff9a97" providerId="ADAL" clId="{F02E94A7-3855-D842-95FD-60371200F57E}" dt="2023-03-28T18:11:12.857" v="1069" actId="20577"/>
          <ac:spMkLst>
            <pc:docMk/>
            <pc:sldMk cId="1486857812" sldId="256"/>
            <ac:spMk id="36" creationId="{95A593DF-264B-72C3-DF40-8CE0D3ECE96E}"/>
          </ac:spMkLst>
        </pc:spChg>
        <pc:spChg chg="add del mod">
          <ac:chgData name="Alexander Sukhanov" userId="42356632-d73a-45b5-9d2a-954f10ff9a97" providerId="ADAL" clId="{F02E94A7-3855-D842-95FD-60371200F57E}" dt="2023-03-28T18:12:01.127" v="1073" actId="21"/>
          <ac:spMkLst>
            <pc:docMk/>
            <pc:sldMk cId="1486857812" sldId="256"/>
            <ac:spMk id="39" creationId="{EAFFC8C0-3C6C-7622-45C6-3E3FFC188A56}"/>
          </ac:spMkLst>
        </pc:spChg>
        <pc:spChg chg="add mod">
          <ac:chgData name="Alexander Sukhanov" userId="42356632-d73a-45b5-9d2a-954f10ff9a97" providerId="ADAL" clId="{F02E94A7-3855-D842-95FD-60371200F57E}" dt="2023-03-28T18:15:30.973" v="1077" actId="1076"/>
          <ac:spMkLst>
            <pc:docMk/>
            <pc:sldMk cId="1486857812" sldId="256"/>
            <ac:spMk id="42" creationId="{6C010641-BFA2-9A77-B7AF-21FED6CB57F5}"/>
          </ac:spMkLst>
        </pc:spChg>
        <pc:spChg chg="add mod">
          <ac:chgData name="Alexander Sukhanov" userId="42356632-d73a-45b5-9d2a-954f10ff9a97" providerId="ADAL" clId="{F02E94A7-3855-D842-95FD-60371200F57E}" dt="2023-03-28T18:11:05.588" v="1061" actId="1076"/>
          <ac:spMkLst>
            <pc:docMk/>
            <pc:sldMk cId="1486857812" sldId="256"/>
            <ac:spMk id="43" creationId="{5B3DCF23-28F8-0B2E-8869-B678A20C9850}"/>
          </ac:spMkLst>
        </pc:spChg>
        <pc:grpChg chg="add mod">
          <ac:chgData name="Alexander Sukhanov" userId="42356632-d73a-45b5-9d2a-954f10ff9a97" providerId="ADAL" clId="{F02E94A7-3855-D842-95FD-60371200F57E}" dt="2023-03-28T18:11:22.922" v="1070" actId="1076"/>
          <ac:grpSpMkLst>
            <pc:docMk/>
            <pc:sldMk cId="1486857812" sldId="256"/>
            <ac:grpSpMk id="7" creationId="{035C6F79-F817-3A41-521B-FD1056DD7E30}"/>
          </ac:grpSpMkLst>
        </pc:grpChg>
        <pc:grpChg chg="add mod">
          <ac:chgData name="Alexander Sukhanov" userId="42356632-d73a-45b5-9d2a-954f10ff9a97" providerId="ADAL" clId="{F02E94A7-3855-D842-95FD-60371200F57E}" dt="2023-03-28T18:11:22.922" v="1070" actId="1076"/>
          <ac:grpSpMkLst>
            <pc:docMk/>
            <pc:sldMk cId="1486857812" sldId="256"/>
            <ac:grpSpMk id="8" creationId="{4365F7D5-B241-BD7C-E2EF-3D2BE5F81414}"/>
          </ac:grpSpMkLst>
        </pc:grpChg>
        <pc:grpChg chg="add mod">
          <ac:chgData name="Alexander Sukhanov" userId="42356632-d73a-45b5-9d2a-954f10ff9a97" providerId="ADAL" clId="{F02E94A7-3855-D842-95FD-60371200F57E}" dt="2023-03-28T18:10:54.955" v="1060" actId="1076"/>
          <ac:grpSpMkLst>
            <pc:docMk/>
            <pc:sldMk cId="1486857812" sldId="256"/>
            <ac:grpSpMk id="18" creationId="{27BC0B6B-244B-F94A-0C77-496B9E2BB76A}"/>
          </ac:grpSpMkLst>
        </pc:grpChg>
        <pc:grpChg chg="add mod">
          <ac:chgData name="Alexander Sukhanov" userId="42356632-d73a-45b5-9d2a-954f10ff9a97" providerId="ADAL" clId="{F02E94A7-3855-D842-95FD-60371200F57E}" dt="2023-03-28T18:10:54.955" v="1060" actId="1076"/>
          <ac:grpSpMkLst>
            <pc:docMk/>
            <pc:sldMk cId="1486857812" sldId="256"/>
            <ac:grpSpMk id="19" creationId="{9E0877AF-BC11-4FF7-5E6C-8DC2342708A0}"/>
          </ac:grpSpMkLst>
        </pc:grpChg>
        <pc:grpChg chg="add mod">
          <ac:chgData name="Alexander Sukhanov" userId="42356632-d73a-45b5-9d2a-954f10ff9a97" providerId="ADAL" clId="{F02E94A7-3855-D842-95FD-60371200F57E}" dt="2023-03-28T18:11:05.588" v="1061" actId="1076"/>
          <ac:grpSpMkLst>
            <pc:docMk/>
            <pc:sldMk cId="1486857812" sldId="256"/>
            <ac:grpSpMk id="24" creationId="{98F8B412-319D-8716-5B1A-5A65EAAFACB6}"/>
          </ac:grpSpMkLst>
        </pc:grpChg>
        <pc:grpChg chg="add mod">
          <ac:chgData name="Alexander Sukhanov" userId="42356632-d73a-45b5-9d2a-954f10ff9a97" providerId="ADAL" clId="{F02E94A7-3855-D842-95FD-60371200F57E}" dt="2023-03-28T18:11:05.588" v="1061" actId="1076"/>
          <ac:grpSpMkLst>
            <pc:docMk/>
            <pc:sldMk cId="1486857812" sldId="256"/>
            <ac:grpSpMk id="25" creationId="{3DBFB761-978F-D4A5-CC88-9E6A03F1990C}"/>
          </ac:grpSpMkLst>
        </pc:grpChg>
        <pc:picChg chg="del">
          <ac:chgData name="Alexander Sukhanov" userId="42356632-d73a-45b5-9d2a-954f10ff9a97" providerId="ADAL" clId="{F02E94A7-3855-D842-95FD-60371200F57E}" dt="2023-03-28T17:25:08.478" v="611" actId="21"/>
          <ac:picMkLst>
            <pc:docMk/>
            <pc:sldMk cId="1486857812" sldId="256"/>
            <ac:picMk id="20" creationId="{00000000-0000-0000-0000-000000000000}"/>
          </ac:picMkLst>
        </pc:picChg>
        <pc:picChg chg="del">
          <ac:chgData name="Alexander Sukhanov" userId="42356632-d73a-45b5-9d2a-954f10ff9a97" providerId="ADAL" clId="{F02E94A7-3855-D842-95FD-60371200F57E}" dt="2023-03-28T17:25:11.138" v="613" actId="21"/>
          <ac:picMkLst>
            <pc:docMk/>
            <pc:sldMk cId="1486857812" sldId="256"/>
            <ac:picMk id="22" creationId="{00000000-0000-0000-0000-000000000000}"/>
          </ac:picMkLst>
        </pc:picChg>
        <pc:picChg chg="del">
          <ac:chgData name="Alexander Sukhanov" userId="42356632-d73a-45b5-9d2a-954f10ff9a97" providerId="ADAL" clId="{F02E94A7-3855-D842-95FD-60371200F57E}" dt="2023-03-28T17:21:55.908" v="567" actId="21"/>
          <ac:picMkLst>
            <pc:docMk/>
            <pc:sldMk cId="1486857812" sldId="256"/>
            <ac:picMk id="26" creationId="{00000000-0000-0000-0000-000000000000}"/>
          </ac:picMkLst>
        </pc:picChg>
        <pc:picChg chg="add mod">
          <ac:chgData name="Alexander Sukhanov" userId="42356632-d73a-45b5-9d2a-954f10ff9a97" providerId="ADAL" clId="{F02E94A7-3855-D842-95FD-60371200F57E}" dt="2023-03-28T18:12:46.370" v="1075" actId="1076"/>
          <ac:picMkLst>
            <pc:docMk/>
            <pc:sldMk cId="1486857812" sldId="256"/>
            <ac:picMk id="38" creationId="{32CE957E-A981-FC2B-D751-3F3D65AEF063}"/>
          </ac:picMkLst>
        </pc:picChg>
        <pc:picChg chg="add mod">
          <ac:chgData name="Alexander Sukhanov" userId="42356632-d73a-45b5-9d2a-954f10ff9a97" providerId="ADAL" clId="{F02E94A7-3855-D842-95FD-60371200F57E}" dt="2023-03-28T18:10:54.955" v="1060" actId="1076"/>
          <ac:picMkLst>
            <pc:docMk/>
            <pc:sldMk cId="1486857812" sldId="256"/>
            <ac:picMk id="41" creationId="{4A573047-3E99-7F4B-29B4-F85D54BECB7B}"/>
          </ac:picMkLst>
        </pc:picChg>
      </pc:sldChg>
      <pc:sldChg chg="addSp delSp modSp mod modTransition modNotesTx">
        <pc:chgData name="Alexander Sukhanov" userId="42356632-d73a-45b5-9d2a-954f10ff9a97" providerId="ADAL" clId="{F02E94A7-3855-D842-95FD-60371200F57E}" dt="2023-04-09T04:05:30.772" v="1531" actId="1076"/>
        <pc:sldMkLst>
          <pc:docMk/>
          <pc:sldMk cId="3480447364" sldId="257"/>
        </pc:sldMkLst>
        <pc:spChg chg="mod">
          <ac:chgData name="Alexander Sukhanov" userId="42356632-d73a-45b5-9d2a-954f10ff9a97" providerId="ADAL" clId="{F02E94A7-3855-D842-95FD-60371200F57E}" dt="2023-03-28T17:09:31.135" v="318" actId="1076"/>
          <ac:spMkLst>
            <pc:docMk/>
            <pc:sldMk cId="3480447364" sldId="257"/>
            <ac:spMk id="2" creationId="{00000000-0000-0000-0000-000000000000}"/>
          </ac:spMkLst>
        </pc:spChg>
        <pc:spChg chg="del mod">
          <ac:chgData name="Alexander Sukhanov" userId="42356632-d73a-45b5-9d2a-954f10ff9a97" providerId="ADAL" clId="{F02E94A7-3855-D842-95FD-60371200F57E}" dt="2023-04-09T04:04:52.293" v="1501" actId="21"/>
          <ac:spMkLst>
            <pc:docMk/>
            <pc:sldMk cId="3480447364" sldId="257"/>
            <ac:spMk id="3" creationId="{00000000-0000-0000-0000-000000000000}"/>
          </ac:spMkLst>
        </pc:spChg>
        <pc:spChg chg="add mod">
          <ac:chgData name="Alexander Sukhanov" userId="42356632-d73a-45b5-9d2a-954f10ff9a97" providerId="ADAL" clId="{F02E94A7-3855-D842-95FD-60371200F57E}" dt="2023-04-09T04:05:30.772" v="1531" actId="1076"/>
          <ac:spMkLst>
            <pc:docMk/>
            <pc:sldMk cId="3480447364" sldId="257"/>
            <ac:spMk id="4" creationId="{81D8314A-8A1E-B07E-2289-F9F6BFAD13C5}"/>
          </ac:spMkLst>
        </pc:spChg>
        <pc:spChg chg="del mod">
          <ac:chgData name="Alexander Sukhanov" userId="42356632-d73a-45b5-9d2a-954f10ff9a97" providerId="ADAL" clId="{F02E94A7-3855-D842-95FD-60371200F57E}" dt="2023-04-09T04:04:55.131" v="1502" actId="21"/>
          <ac:spMkLst>
            <pc:docMk/>
            <pc:sldMk cId="3480447364" sldId="257"/>
            <ac:spMk id="8" creationId="{00000000-0000-0000-0000-000000000000}"/>
          </ac:spMkLst>
        </pc:spChg>
        <pc:spChg chg="add mod">
          <ac:chgData name="Alexander Sukhanov" userId="42356632-d73a-45b5-9d2a-954f10ff9a97" providerId="ADAL" clId="{F02E94A7-3855-D842-95FD-60371200F57E}" dt="2023-03-28T17:07:33.018" v="241" actId="1076"/>
          <ac:spMkLst>
            <pc:docMk/>
            <pc:sldMk cId="3480447364" sldId="257"/>
            <ac:spMk id="9" creationId="{EF6876AE-5938-9883-04FE-75DC1814313C}"/>
          </ac:spMkLst>
        </pc:spChg>
      </pc:sldChg>
      <pc:sldChg chg="modSp mod ord modTransition modAnim">
        <pc:chgData name="Alexander Sukhanov" userId="42356632-d73a-45b5-9d2a-954f10ff9a97" providerId="ADAL" clId="{F02E94A7-3855-D842-95FD-60371200F57E}" dt="2023-03-28T18:27:30.985" v="1498" actId="20577"/>
        <pc:sldMkLst>
          <pc:docMk/>
          <pc:sldMk cId="3853206854" sldId="258"/>
        </pc:sldMkLst>
        <pc:spChg chg="mod">
          <ac:chgData name="Alexander Sukhanov" userId="42356632-d73a-45b5-9d2a-954f10ff9a97" providerId="ADAL" clId="{F02E94A7-3855-D842-95FD-60371200F57E}" dt="2023-03-28T18:27:30.985" v="1498" actId="20577"/>
          <ac:spMkLst>
            <pc:docMk/>
            <pc:sldMk cId="3853206854" sldId="258"/>
            <ac:spMk id="11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8:10:23.813" v="1058" actId="1076"/>
          <ac:spMkLst>
            <pc:docMk/>
            <pc:sldMk cId="3853206854" sldId="258"/>
            <ac:spMk id="18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8:09:03.558" v="1005" actId="20577"/>
          <ac:spMkLst>
            <pc:docMk/>
            <pc:sldMk cId="3853206854" sldId="258"/>
            <ac:spMk id="19" creationId="{00000000-0000-0000-0000-000000000000}"/>
          </ac:spMkLst>
        </pc:spChg>
      </pc:sldChg>
      <pc:sldChg chg="modSp mod modTransition modAnim">
        <pc:chgData name="Alexander Sukhanov" userId="42356632-d73a-45b5-9d2a-954f10ff9a97" providerId="ADAL" clId="{F02E94A7-3855-D842-95FD-60371200F57E}" dt="2023-03-28T17:13:03.303" v="446" actId="20577"/>
        <pc:sldMkLst>
          <pc:docMk/>
          <pc:sldMk cId="4216448664" sldId="259"/>
        </pc:sldMkLst>
        <pc:spChg chg="mod">
          <ac:chgData name="Alexander Sukhanov" userId="42356632-d73a-45b5-9d2a-954f10ff9a97" providerId="ADAL" clId="{F02E94A7-3855-D842-95FD-60371200F57E}" dt="2023-03-28T17:11:25.423" v="426" actId="20577"/>
          <ac:spMkLst>
            <pc:docMk/>
            <pc:sldMk cId="4216448664" sldId="259"/>
            <ac:spMk id="26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11:56.328" v="438" actId="20577"/>
          <ac:spMkLst>
            <pc:docMk/>
            <pc:sldMk cId="4216448664" sldId="259"/>
            <ac:spMk id="27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12:03.074" v="442" actId="20577"/>
          <ac:spMkLst>
            <pc:docMk/>
            <pc:sldMk cId="4216448664" sldId="259"/>
            <ac:spMk id="28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13:03.303" v="446" actId="20577"/>
          <ac:spMkLst>
            <pc:docMk/>
            <pc:sldMk cId="4216448664" sldId="259"/>
            <ac:spMk id="29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03:17.148" v="182" actId="20577"/>
          <ac:spMkLst>
            <pc:docMk/>
            <pc:sldMk cId="4216448664" sldId="259"/>
            <ac:spMk id="30" creationId="{00000000-0000-0000-0000-000000000000}"/>
          </ac:spMkLst>
        </pc:spChg>
        <pc:spChg chg="mod">
          <ac:chgData name="Alexander Sukhanov" userId="42356632-d73a-45b5-9d2a-954f10ff9a97" providerId="ADAL" clId="{F02E94A7-3855-D842-95FD-60371200F57E}" dt="2023-03-28T17:09:55.279" v="326" actId="20577"/>
          <ac:spMkLst>
            <pc:docMk/>
            <pc:sldMk cId="4216448664" sldId="259"/>
            <ac:spMk id="32" creationId="{00000000-0000-0000-0000-000000000000}"/>
          </ac:spMkLst>
        </pc:spChg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138623865" sldId="260"/>
        </pc:sldMkLst>
      </pc:sldChg>
      <pc:sldChg chg="modSp del mod modTransition">
        <pc:chgData name="Alexander Sukhanov" userId="42356632-d73a-45b5-9d2a-954f10ff9a97" providerId="ADAL" clId="{F02E94A7-3855-D842-95FD-60371200F57E}" dt="2023-04-09T04:04:37.151" v="1499" actId="2696"/>
        <pc:sldMkLst>
          <pc:docMk/>
          <pc:sldMk cId="1546846329" sldId="261"/>
        </pc:sldMkLst>
        <pc:spChg chg="mod">
          <ac:chgData name="Alexander Sukhanov" userId="42356632-d73a-45b5-9d2a-954f10ff9a97" providerId="ADAL" clId="{F02E94A7-3855-D842-95FD-60371200F57E}" dt="2023-03-28T16:41:53.735" v="9" actId="2711"/>
          <ac:spMkLst>
            <pc:docMk/>
            <pc:sldMk cId="1546846329" sldId="261"/>
            <ac:spMk id="28" creationId="{17A2CEE9-1B88-2EB8-5F08-2E3EF297861C}"/>
          </ac:spMkLst>
        </pc:spChg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1529301641" sldId="262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2203304120" sldId="263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1543609449" sldId="264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3171368950" sldId="265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570847079" sldId="266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3103572142" sldId="267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4175455960" sldId="268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1668119911" sldId="269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2143440378" sldId="270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1533479664" sldId="271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947233677" sldId="272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2476533040" sldId="273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784250672" sldId="274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4080552831" sldId="275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2889463565" sldId="276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3561172563" sldId="277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3348528549" sldId="278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4050872486" sldId="279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2441439865" sldId="280"/>
        </pc:sldMkLst>
      </pc:sldChg>
      <pc:sldChg chg="addSp delSp modSp mod modTransition">
        <pc:chgData name="Alexander Sukhanov" userId="42356632-d73a-45b5-9d2a-954f10ff9a97" providerId="ADAL" clId="{F02E94A7-3855-D842-95FD-60371200F57E}" dt="2023-03-28T16:57:50.665" v="26"/>
        <pc:sldMkLst>
          <pc:docMk/>
          <pc:sldMk cId="3648439405" sldId="1657"/>
        </pc:sldMkLst>
        <pc:spChg chg="mod">
          <ac:chgData name="Alexander Sukhanov" userId="42356632-d73a-45b5-9d2a-954f10ff9a97" providerId="ADAL" clId="{F02E94A7-3855-D842-95FD-60371200F57E}" dt="2023-03-28T16:39:46.445" v="2" actId="14100"/>
          <ac:spMkLst>
            <pc:docMk/>
            <pc:sldMk cId="3648439405" sldId="1657"/>
            <ac:spMk id="2" creationId="{00000000-0000-0000-0000-000000000000}"/>
          </ac:spMkLst>
        </pc:spChg>
        <pc:spChg chg="add del mod">
          <ac:chgData name="Alexander Sukhanov" userId="42356632-d73a-45b5-9d2a-954f10ff9a97" providerId="ADAL" clId="{F02E94A7-3855-D842-95FD-60371200F57E}" dt="2023-03-28T16:57:50.665" v="26"/>
          <ac:spMkLst>
            <pc:docMk/>
            <pc:sldMk cId="3648439405" sldId="1657"/>
            <ac:spMk id="4" creationId="{41CC593E-8135-4E87-27B5-C396F1286B2E}"/>
          </ac:spMkLst>
        </pc:spChg>
        <pc:spChg chg="add del mod">
          <ac:chgData name="Alexander Sukhanov" userId="42356632-d73a-45b5-9d2a-954f10ff9a97" providerId="ADAL" clId="{F02E94A7-3855-D842-95FD-60371200F57E}" dt="2023-03-28T16:40:51.943" v="8" actId="21"/>
          <ac:spMkLst>
            <pc:docMk/>
            <pc:sldMk cId="3648439405" sldId="1657"/>
            <ac:spMk id="4" creationId="{F72E975D-AEAB-C486-B65D-662C5F2F6EFA}"/>
          </ac:spMkLst>
        </pc:spChg>
        <pc:spChg chg="mod">
          <ac:chgData name="Alexander Sukhanov" userId="42356632-d73a-45b5-9d2a-954f10ff9a97" providerId="ADAL" clId="{F02E94A7-3855-D842-95FD-60371200F57E}" dt="2023-03-28T16:42:13.426" v="11" actId="1076"/>
          <ac:spMkLst>
            <pc:docMk/>
            <pc:sldMk cId="3648439405" sldId="1657"/>
            <ac:spMk id="5" creationId="{66E2CA93-A55B-447E-B925-B8C9DD478DF4}"/>
          </ac:spMkLst>
        </pc:spChg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2194567399" sldId="1658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3552487039" sldId="1659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3351729093" sldId="1669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2030185807" sldId="1670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2099099130" sldId="1671"/>
        </pc:sldMkLst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651103365" sldId="1673"/>
        </pc:sldMkLst>
      </pc:sldChg>
      <pc:sldChg chg="delSp modTransition">
        <pc:chgData name="Alexander Sukhanov" userId="42356632-d73a-45b5-9d2a-954f10ff9a97" providerId="ADAL" clId="{F02E94A7-3855-D842-95FD-60371200F57E}" dt="2023-03-28T16:56:47.501" v="23" actId="21"/>
        <pc:sldMkLst>
          <pc:docMk/>
          <pc:sldMk cId="3254600243" sldId="1676"/>
        </pc:sldMkLst>
        <pc:picChg chg="del">
          <ac:chgData name="Alexander Sukhanov" userId="42356632-d73a-45b5-9d2a-954f10ff9a97" providerId="ADAL" clId="{F02E94A7-3855-D842-95FD-60371200F57E}" dt="2023-03-28T16:56:47.501" v="23" actId="21"/>
          <ac:picMkLst>
            <pc:docMk/>
            <pc:sldMk cId="3254600243" sldId="1676"/>
            <ac:picMk id="2050" creationId="{DCB37A79-03E8-2DE4-F879-F00D7553CFD8}"/>
          </ac:picMkLst>
        </pc:picChg>
      </pc:sldChg>
      <pc:sldChg chg="modTransition">
        <pc:chgData name="Alexander Sukhanov" userId="42356632-d73a-45b5-9d2a-954f10ff9a97" providerId="ADAL" clId="{F02E94A7-3855-D842-95FD-60371200F57E}" dt="2023-03-28T16:55:10.253" v="12"/>
        <pc:sldMkLst>
          <pc:docMk/>
          <pc:sldMk cId="1538021929" sldId="1677"/>
        </pc:sldMkLst>
      </pc:sldChg>
      <pc:sldChg chg="add">
        <pc:chgData name="Alexander Sukhanov" userId="42356632-d73a-45b5-9d2a-954f10ff9a97" providerId="ADAL" clId="{F02E94A7-3855-D842-95FD-60371200F57E}" dt="2023-03-28T17:15:17.102" v="451"/>
        <pc:sldMkLst>
          <pc:docMk/>
          <pc:sldMk cId="1141642077" sldId="1678"/>
        </pc:sldMkLst>
      </pc:sldChg>
      <pc:sldChg chg="add">
        <pc:chgData name="Alexander Sukhanov" userId="42356632-d73a-45b5-9d2a-954f10ff9a97" providerId="ADAL" clId="{F02E94A7-3855-D842-95FD-60371200F57E}" dt="2023-03-28T18:06:25.106" v="861"/>
        <pc:sldMkLst>
          <pc:docMk/>
          <pc:sldMk cId="1630098562" sldId="1679"/>
        </pc:sldMkLst>
      </pc:sldChg>
      <pc:sldChg chg="add">
        <pc:chgData name="Alexander Sukhanov" userId="42356632-d73a-45b5-9d2a-954f10ff9a97" providerId="ADAL" clId="{F02E94A7-3855-D842-95FD-60371200F57E}" dt="2023-04-09T04:04:45.739" v="1500"/>
        <pc:sldMkLst>
          <pc:docMk/>
          <pc:sldMk cId="721560704" sldId="1680"/>
        </pc:sldMkLst>
      </pc:sldChg>
      <pc:sldMasterChg chg="addSp modSp mod modSldLayout">
        <pc:chgData name="Alexander Sukhanov" userId="42356632-d73a-45b5-9d2a-954f10ff9a97" providerId="ADAL" clId="{F02E94A7-3855-D842-95FD-60371200F57E}" dt="2023-03-28T17:14:48.878" v="450" actId="1076"/>
        <pc:sldMasterMkLst>
          <pc:docMk/>
          <pc:sldMasterMk cId="4178707609" sldId="2147483676"/>
        </pc:sldMasterMkLst>
        <pc:picChg chg="add mod">
          <ac:chgData name="Alexander Sukhanov" userId="42356632-d73a-45b5-9d2a-954f10ff9a97" providerId="ADAL" clId="{F02E94A7-3855-D842-95FD-60371200F57E}" dt="2023-03-28T17:14:48.878" v="450" actId="1076"/>
          <ac:picMkLst>
            <pc:docMk/>
            <pc:sldMasterMk cId="4178707609" sldId="2147483676"/>
            <ac:picMk id="7" creationId="{863EB702-04DA-1401-764D-73ADBA13C58B}"/>
          </ac:picMkLst>
        </pc:picChg>
        <pc:sldLayoutChg chg="addSp delSp modSp mod">
          <pc:chgData name="Alexander Sukhanov" userId="42356632-d73a-45b5-9d2a-954f10ff9a97" providerId="ADAL" clId="{F02E94A7-3855-D842-95FD-60371200F57E}" dt="2023-03-28T16:40:33.345" v="6" actId="1076"/>
          <pc:sldLayoutMkLst>
            <pc:docMk/>
            <pc:sldMasterMk cId="4178707609" sldId="2147483676"/>
            <pc:sldLayoutMk cId="1062350254" sldId="2147483688"/>
          </pc:sldLayoutMkLst>
          <pc:picChg chg="add mod">
            <ac:chgData name="Alexander Sukhanov" userId="42356632-d73a-45b5-9d2a-954f10ff9a97" providerId="ADAL" clId="{F02E94A7-3855-D842-95FD-60371200F57E}" dt="2023-03-28T16:40:33.345" v="6" actId="1076"/>
            <ac:picMkLst>
              <pc:docMk/>
              <pc:sldMasterMk cId="4178707609" sldId="2147483676"/>
              <pc:sldLayoutMk cId="1062350254" sldId="2147483688"/>
              <ac:picMk id="8" creationId="{2D1B06C3-3E18-DD0A-2619-647676D356A6}"/>
            </ac:picMkLst>
          </pc:picChg>
          <pc:picChg chg="del">
            <ac:chgData name="Alexander Sukhanov" userId="42356632-d73a-45b5-9d2a-954f10ff9a97" providerId="ADAL" clId="{F02E94A7-3855-D842-95FD-60371200F57E}" dt="2023-03-28T16:39:58.143" v="3" actId="21"/>
            <ac:picMkLst>
              <pc:docMk/>
              <pc:sldMasterMk cId="4178707609" sldId="2147483676"/>
              <pc:sldLayoutMk cId="1062350254" sldId="2147483688"/>
              <ac:picMk id="9" creationId="{61DD8B55-55F3-62DC-8B29-158E62E08E5C}"/>
            </ac:picMkLst>
          </pc:picChg>
        </pc:sldLayoutChg>
      </pc:sldMasterChg>
    </pc:docChg>
  </pc:docChgLst>
  <pc:docChgLst>
    <pc:chgData name="Thomas Atchison" userId="S::thomas.atchison@mail.mcgill.ca::7cd5318b-34ff-40b4-8b76-7ecaf2d18773" providerId="AD" clId="Web-{882CAEE9-4176-B52D-DA37-9670B24C4F96}"/>
    <pc:docChg chg="modSld">
      <pc:chgData name="Thomas Atchison" userId="S::thomas.atchison@mail.mcgill.ca::7cd5318b-34ff-40b4-8b76-7ecaf2d18773" providerId="AD" clId="Web-{882CAEE9-4176-B52D-DA37-9670B24C4F96}" dt="2023-04-10T14:31:13.111" v="172" actId="1076"/>
      <pc:docMkLst>
        <pc:docMk/>
      </pc:docMkLst>
      <pc:sldChg chg="modSp">
        <pc:chgData name="Thomas Atchison" userId="S::thomas.atchison@mail.mcgill.ca::7cd5318b-34ff-40b4-8b76-7ecaf2d18773" providerId="AD" clId="Web-{882CAEE9-4176-B52D-DA37-9670B24C4F96}" dt="2023-04-10T14:31:13.111" v="172" actId="1076"/>
        <pc:sldMkLst>
          <pc:docMk/>
          <pc:sldMk cId="947233677" sldId="272"/>
        </pc:sldMkLst>
        <pc:spChg chg="mod">
          <ac:chgData name="Thomas Atchison" userId="S::thomas.atchison@mail.mcgill.ca::7cd5318b-34ff-40b4-8b76-7ecaf2d18773" providerId="AD" clId="Web-{882CAEE9-4176-B52D-DA37-9670B24C4F96}" dt="2023-04-10T14:30:28.047" v="170" actId="20577"/>
          <ac:spMkLst>
            <pc:docMk/>
            <pc:sldMk cId="947233677" sldId="272"/>
            <ac:spMk id="8" creationId="{EACE9263-3EFC-6946-963E-D19A465DEF58}"/>
          </ac:spMkLst>
        </pc:spChg>
        <pc:spChg chg="mod">
          <ac:chgData name="Thomas Atchison" userId="S::thomas.atchison@mail.mcgill.ca::7cd5318b-34ff-40b4-8b76-7ecaf2d18773" providerId="AD" clId="Web-{882CAEE9-4176-B52D-DA37-9670B24C4F96}" dt="2023-04-10T14:31:13.111" v="172" actId="1076"/>
          <ac:spMkLst>
            <pc:docMk/>
            <pc:sldMk cId="947233677" sldId="272"/>
            <ac:spMk id="35" creationId="{00000000-0000-0000-0000-000000000000}"/>
          </ac:spMkLst>
        </pc:spChg>
        <pc:grpChg chg="mod">
          <ac:chgData name="Thomas Atchison" userId="S::thomas.atchison@mail.mcgill.ca::7cd5318b-34ff-40b4-8b76-7ecaf2d18773" providerId="AD" clId="Web-{882CAEE9-4176-B52D-DA37-9670B24C4F96}" dt="2023-04-10T14:31:08.329" v="171" actId="1076"/>
          <ac:grpSpMkLst>
            <pc:docMk/>
            <pc:sldMk cId="947233677" sldId="272"/>
            <ac:grpSpMk id="20" creationId="{00000000-0000-0000-0000-000000000000}"/>
          </ac:grpSpMkLst>
        </pc:grpChg>
      </pc:sldChg>
      <pc:sldChg chg="modSp">
        <pc:chgData name="Thomas Atchison" userId="S::thomas.atchison@mail.mcgill.ca::7cd5318b-34ff-40b4-8b76-7ecaf2d18773" providerId="AD" clId="Web-{882CAEE9-4176-B52D-DA37-9670B24C4F96}" dt="2023-04-10T14:09:44.023" v="26" actId="20577"/>
        <pc:sldMkLst>
          <pc:docMk/>
          <pc:sldMk cId="721560704" sldId="1680"/>
        </pc:sldMkLst>
        <pc:spChg chg="mod">
          <ac:chgData name="Thomas Atchison" userId="S::thomas.atchison@mail.mcgill.ca::7cd5318b-34ff-40b4-8b76-7ecaf2d18773" providerId="AD" clId="Web-{882CAEE9-4176-B52D-DA37-9670B24C4F96}" dt="2023-04-10T14:09:44.023" v="26" actId="20577"/>
          <ac:spMkLst>
            <pc:docMk/>
            <pc:sldMk cId="721560704" sldId="1680"/>
            <ac:spMk id="4" creationId="{81D8314A-8A1E-B07E-2289-F9F6BFAD13C5}"/>
          </ac:spMkLst>
        </pc:spChg>
      </pc:sldChg>
      <pc:sldChg chg="modSp">
        <pc:chgData name="Thomas Atchison" userId="S::thomas.atchison@mail.mcgill.ca::7cd5318b-34ff-40b4-8b76-7ecaf2d18773" providerId="AD" clId="Web-{882CAEE9-4176-B52D-DA37-9670B24C4F96}" dt="2023-04-10T14:13:07.387" v="149" actId="20577"/>
        <pc:sldMkLst>
          <pc:docMk/>
          <pc:sldMk cId="3073655203" sldId="1683"/>
        </pc:sldMkLst>
        <pc:spChg chg="mod">
          <ac:chgData name="Thomas Atchison" userId="S::thomas.atchison@mail.mcgill.ca::7cd5318b-34ff-40b4-8b76-7ecaf2d18773" providerId="AD" clId="Web-{882CAEE9-4176-B52D-DA37-9670B24C4F96}" dt="2023-04-10T14:13:07.387" v="149" actId="20577"/>
          <ac:spMkLst>
            <pc:docMk/>
            <pc:sldMk cId="3073655203" sldId="1683"/>
            <ac:spMk id="15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882CAEE9-4176-B52D-DA37-9670B24C4F96}" dt="2023-04-10T14:10:53.025" v="33" actId="20577"/>
          <ac:spMkLst>
            <pc:docMk/>
            <pc:sldMk cId="3073655203" sldId="1683"/>
            <ac:spMk id="16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882CAEE9-4176-B52D-DA37-9670B24C4F96}" dt="2023-04-10T14:11:54.417" v="67" actId="20577"/>
          <ac:spMkLst>
            <pc:docMk/>
            <pc:sldMk cId="3073655203" sldId="1683"/>
            <ac:spMk id="21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882CAEE9-4176-B52D-DA37-9670B24C4F96}" dt="2023-04-10T14:10:26.634" v="32" actId="20577"/>
          <ac:spMkLst>
            <pc:docMk/>
            <pc:sldMk cId="3073655203" sldId="1683"/>
            <ac:spMk id="22" creationId="{00000000-0000-0000-0000-000000000000}"/>
          </ac:spMkLst>
        </pc:spChg>
      </pc:sldChg>
    </pc:docChg>
  </pc:docChgLst>
  <pc:docChgLst>
    <pc:chgData name="Thomas Atchison" userId="S::thomas.atchison@mail.mcgill.ca::7cd5318b-34ff-40b4-8b76-7ecaf2d18773" providerId="AD" clId="Web-{0A1A914E-C7A5-2895-CF1F-8696EE88BEC6}"/>
    <pc:docChg chg="addSld delSld modSld sldOrd">
      <pc:chgData name="Thomas Atchison" userId="S::thomas.atchison@mail.mcgill.ca::7cd5318b-34ff-40b4-8b76-7ecaf2d18773" providerId="AD" clId="Web-{0A1A914E-C7A5-2895-CF1F-8696EE88BEC6}" dt="2023-04-10T14:06:45.063" v="521" actId="1076"/>
      <pc:docMkLst>
        <pc:docMk/>
      </pc:docMkLst>
      <pc:sldChg chg="addSp delSp modSp ord">
        <pc:chgData name="Thomas Atchison" userId="S::thomas.atchison@mail.mcgill.ca::7cd5318b-34ff-40b4-8b76-7ecaf2d18773" providerId="AD" clId="Web-{0A1A914E-C7A5-2895-CF1F-8696EE88BEC6}" dt="2023-04-10T14:06:45.063" v="521" actId="1076"/>
        <pc:sldMkLst>
          <pc:docMk/>
          <pc:sldMk cId="947233677" sldId="272"/>
        </pc:sldMkLst>
        <pc:spChg chg="add mod">
          <ac:chgData name="Thomas Atchison" userId="S::thomas.atchison@mail.mcgill.ca::7cd5318b-34ff-40b4-8b76-7ecaf2d18773" providerId="AD" clId="Web-{0A1A914E-C7A5-2895-CF1F-8696EE88BEC6}" dt="2023-04-10T14:06:04.095" v="475" actId="1076"/>
          <ac:spMkLst>
            <pc:docMk/>
            <pc:sldMk cId="947233677" sldId="272"/>
            <ac:spMk id="2" creationId="{B1E4B505-FF3F-17FC-8697-E6F7F65F6A99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4:06:25.422" v="518" actId="20577"/>
          <ac:spMkLst>
            <pc:docMk/>
            <pc:sldMk cId="947233677" sldId="272"/>
            <ac:spMk id="8" creationId="{EACE9263-3EFC-6946-963E-D19A465DEF58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4:02:53.332" v="456" actId="1076"/>
          <ac:spMkLst>
            <pc:docMk/>
            <pc:sldMk cId="947233677" sldId="272"/>
            <ac:spMk id="12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4:02:05.802" v="439" actId="20577"/>
          <ac:spMkLst>
            <pc:docMk/>
            <pc:sldMk cId="947233677" sldId="272"/>
            <ac:spMk id="13" creationId="{00000000-0000-0000-0000-000000000000}"/>
          </ac:spMkLst>
        </pc:spChg>
        <pc:spChg chg="del mod topLvl">
          <ac:chgData name="Thomas Atchison" userId="S::thomas.atchison@mail.mcgill.ca::7cd5318b-34ff-40b4-8b76-7ecaf2d18773" providerId="AD" clId="Web-{0A1A914E-C7A5-2895-CF1F-8696EE88BEC6}" dt="2023-04-10T14:02:20.208" v="443"/>
          <ac:spMkLst>
            <pc:docMk/>
            <pc:sldMk cId="947233677" sldId="272"/>
            <ac:spMk id="15" creationId="{00000000-0000-0000-0000-000000000000}"/>
          </ac:spMkLst>
        </pc:spChg>
        <pc:spChg chg="del topLvl">
          <ac:chgData name="Thomas Atchison" userId="S::thomas.atchison@mail.mcgill.ca::7cd5318b-34ff-40b4-8b76-7ecaf2d18773" providerId="AD" clId="Web-{0A1A914E-C7A5-2895-CF1F-8696EE88BEC6}" dt="2023-04-10T14:02:16.911" v="441"/>
          <ac:spMkLst>
            <pc:docMk/>
            <pc:sldMk cId="947233677" sldId="272"/>
            <ac:spMk id="16" creationId="{00000000-0000-0000-0000-000000000000}"/>
          </ac:spMkLst>
        </pc:spChg>
        <pc:spChg chg="del topLvl">
          <ac:chgData name="Thomas Atchison" userId="S::thomas.atchison@mail.mcgill.ca::7cd5318b-34ff-40b4-8b76-7ecaf2d18773" providerId="AD" clId="Web-{0A1A914E-C7A5-2895-CF1F-8696EE88BEC6}" dt="2023-04-10T14:02:30.286" v="450"/>
          <ac:spMkLst>
            <pc:docMk/>
            <pc:sldMk cId="947233677" sldId="272"/>
            <ac:spMk id="18" creationId="{00000000-0000-0000-0000-000000000000}"/>
          </ac:spMkLst>
        </pc:spChg>
        <pc:spChg chg="del topLvl">
          <ac:chgData name="Thomas Atchison" userId="S::thomas.atchison@mail.mcgill.ca::7cd5318b-34ff-40b4-8b76-7ecaf2d18773" providerId="AD" clId="Web-{0A1A914E-C7A5-2895-CF1F-8696EE88BEC6}" dt="2023-04-10T14:02:28.629" v="449"/>
          <ac:spMkLst>
            <pc:docMk/>
            <pc:sldMk cId="947233677" sldId="272"/>
            <ac:spMk id="19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4:02:59.879" v="457" actId="1076"/>
          <ac:spMkLst>
            <pc:docMk/>
            <pc:sldMk cId="947233677" sldId="272"/>
            <ac:spMk id="21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4:03:15.613" v="470" actId="20577"/>
          <ac:spMkLst>
            <pc:docMk/>
            <pc:sldMk cId="947233677" sldId="272"/>
            <ac:spMk id="22" creationId="{00000000-0000-0000-0000-000000000000}"/>
          </ac:spMkLst>
        </pc:spChg>
        <pc:spChg chg="del mod topLvl">
          <ac:chgData name="Thomas Atchison" userId="S::thomas.atchison@mail.mcgill.ca::7cd5318b-34ff-40b4-8b76-7ecaf2d18773" providerId="AD" clId="Web-{0A1A914E-C7A5-2895-CF1F-8696EE88BEC6}" dt="2023-04-10T14:02:33.661" v="452"/>
          <ac:spMkLst>
            <pc:docMk/>
            <pc:sldMk cId="947233677" sldId="272"/>
            <ac:spMk id="24" creationId="{00000000-0000-0000-0000-000000000000}"/>
          </ac:spMkLst>
        </pc:spChg>
        <pc:spChg chg="del topLvl">
          <ac:chgData name="Thomas Atchison" userId="S::thomas.atchison@mail.mcgill.ca::7cd5318b-34ff-40b4-8b76-7ecaf2d18773" providerId="AD" clId="Web-{0A1A914E-C7A5-2895-CF1F-8696EE88BEC6}" dt="2023-04-10T14:02:22.551" v="445"/>
          <ac:spMkLst>
            <pc:docMk/>
            <pc:sldMk cId="947233677" sldId="272"/>
            <ac:spMk id="25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52:51.248" v="259" actId="20577"/>
          <ac:spMkLst>
            <pc:docMk/>
            <pc:sldMk cId="947233677" sldId="272"/>
            <ac:spMk id="29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56:39.963" v="319" actId="20577"/>
          <ac:spMkLst>
            <pc:docMk/>
            <pc:sldMk cId="947233677" sldId="272"/>
            <ac:spMk id="30" creationId="{00000000-0000-0000-0000-000000000000}"/>
          </ac:spMkLst>
        </pc:spChg>
        <pc:spChg chg="del">
          <ac:chgData name="Thomas Atchison" userId="S::thomas.atchison@mail.mcgill.ca::7cd5318b-34ff-40b4-8b76-7ecaf2d18773" providerId="AD" clId="Web-{0A1A914E-C7A5-2895-CF1F-8696EE88BEC6}" dt="2023-04-10T14:02:15.176" v="440"/>
          <ac:spMkLst>
            <pc:docMk/>
            <pc:sldMk cId="947233677" sldId="272"/>
            <ac:spMk id="32" creationId="{00000000-0000-0000-0000-000000000000}"/>
          </ac:spMkLst>
        </pc:spChg>
        <pc:spChg chg="del">
          <ac:chgData name="Thomas Atchison" userId="S::thomas.atchison@mail.mcgill.ca::7cd5318b-34ff-40b4-8b76-7ecaf2d18773" providerId="AD" clId="Web-{0A1A914E-C7A5-2895-CF1F-8696EE88BEC6}" dt="2023-04-10T14:02:26.551" v="448"/>
          <ac:spMkLst>
            <pc:docMk/>
            <pc:sldMk cId="947233677" sldId="272"/>
            <ac:spMk id="33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4:06:45" v="520" actId="1076"/>
          <ac:spMkLst>
            <pc:docMk/>
            <pc:sldMk cId="947233677" sldId="272"/>
            <ac:spMk id="35" creationId="{00000000-0000-0000-0000-000000000000}"/>
          </ac:spMkLst>
        </pc:spChg>
        <pc:spChg chg="del">
          <ac:chgData name="Thomas Atchison" userId="S::thomas.atchison@mail.mcgill.ca::7cd5318b-34ff-40b4-8b76-7ecaf2d18773" providerId="AD" clId="Web-{0A1A914E-C7A5-2895-CF1F-8696EE88BEC6}" dt="2023-04-10T14:02:20.817" v="444"/>
          <ac:spMkLst>
            <pc:docMk/>
            <pc:sldMk cId="947233677" sldId="272"/>
            <ac:spMk id="36" creationId="{00000000-0000-0000-0000-000000000000}"/>
          </ac:spMkLst>
        </pc:spChg>
        <pc:spChg chg="del">
          <ac:chgData name="Thomas Atchison" userId="S::thomas.atchison@mail.mcgill.ca::7cd5318b-34ff-40b4-8b76-7ecaf2d18773" providerId="AD" clId="Web-{0A1A914E-C7A5-2895-CF1F-8696EE88BEC6}" dt="2023-04-10T14:02:25.661" v="447"/>
          <ac:spMkLst>
            <pc:docMk/>
            <pc:sldMk cId="947233677" sldId="272"/>
            <ac:spMk id="37" creationId="{00000000-0000-0000-0000-000000000000}"/>
          </ac:spMkLst>
        </pc:spChg>
        <pc:grpChg chg="add mod">
          <ac:chgData name="Thomas Atchison" userId="S::thomas.atchison@mail.mcgill.ca::7cd5318b-34ff-40b4-8b76-7ecaf2d18773" providerId="AD" clId="Web-{0A1A914E-C7A5-2895-CF1F-8696EE88BEC6}" dt="2023-04-10T14:06:34.500" v="519" actId="1076"/>
          <ac:grpSpMkLst>
            <pc:docMk/>
            <pc:sldMk cId="947233677" sldId="272"/>
            <ac:grpSpMk id="6" creationId="{E2C5CB3F-A52C-F2E7-EA91-869908C07DE2}"/>
          </ac:grpSpMkLst>
        </pc:grpChg>
        <pc:grpChg chg="mod">
          <ac:chgData name="Thomas Atchison" userId="S::thomas.atchison@mail.mcgill.ca::7cd5318b-34ff-40b4-8b76-7ecaf2d18773" providerId="AD" clId="Web-{0A1A914E-C7A5-2895-CF1F-8696EE88BEC6}" dt="2023-04-10T14:02:39.442" v="454" actId="1076"/>
          <ac:grpSpMkLst>
            <pc:docMk/>
            <pc:sldMk cId="947233677" sldId="272"/>
            <ac:grpSpMk id="11" creationId="{00000000-0000-0000-0000-000000000000}"/>
          </ac:grpSpMkLst>
        </pc:grpChg>
        <pc:grpChg chg="del">
          <ac:chgData name="Thomas Atchison" userId="S::thomas.atchison@mail.mcgill.ca::7cd5318b-34ff-40b4-8b76-7ecaf2d18773" providerId="AD" clId="Web-{0A1A914E-C7A5-2895-CF1F-8696EE88BEC6}" dt="2023-04-10T14:02:16.911" v="441"/>
          <ac:grpSpMkLst>
            <pc:docMk/>
            <pc:sldMk cId="947233677" sldId="272"/>
            <ac:grpSpMk id="14" creationId="{00000000-0000-0000-0000-000000000000}"/>
          </ac:grpSpMkLst>
        </pc:grpChg>
        <pc:grpChg chg="del">
          <ac:chgData name="Thomas Atchison" userId="S::thomas.atchison@mail.mcgill.ca::7cd5318b-34ff-40b4-8b76-7ecaf2d18773" providerId="AD" clId="Web-{0A1A914E-C7A5-2895-CF1F-8696EE88BEC6}" dt="2023-04-10T14:02:28.629" v="449"/>
          <ac:grpSpMkLst>
            <pc:docMk/>
            <pc:sldMk cId="947233677" sldId="272"/>
            <ac:grpSpMk id="17" creationId="{00000000-0000-0000-0000-000000000000}"/>
          </ac:grpSpMkLst>
        </pc:grpChg>
        <pc:grpChg chg="mod">
          <ac:chgData name="Thomas Atchison" userId="S::thomas.atchison@mail.mcgill.ca::7cd5318b-34ff-40b4-8b76-7ecaf2d18773" providerId="AD" clId="Web-{0A1A914E-C7A5-2895-CF1F-8696EE88BEC6}" dt="2023-04-10T14:06:45.063" v="521" actId="1076"/>
          <ac:grpSpMkLst>
            <pc:docMk/>
            <pc:sldMk cId="947233677" sldId="272"/>
            <ac:grpSpMk id="20" creationId="{00000000-0000-0000-0000-000000000000}"/>
          </ac:grpSpMkLst>
        </pc:grpChg>
        <pc:grpChg chg="del">
          <ac:chgData name="Thomas Atchison" userId="S::thomas.atchison@mail.mcgill.ca::7cd5318b-34ff-40b4-8b76-7ecaf2d18773" providerId="AD" clId="Web-{0A1A914E-C7A5-2895-CF1F-8696EE88BEC6}" dt="2023-04-10T14:02:22.551" v="445"/>
          <ac:grpSpMkLst>
            <pc:docMk/>
            <pc:sldMk cId="947233677" sldId="272"/>
            <ac:grpSpMk id="23" creationId="{00000000-0000-0000-0000-000000000000}"/>
          </ac:grpSpMkLst>
        </pc:grpChg>
        <pc:grpChg chg="del">
          <ac:chgData name="Thomas Atchison" userId="S::thomas.atchison@mail.mcgill.ca::7cd5318b-34ff-40b4-8b76-7ecaf2d18773" providerId="AD" clId="Web-{0A1A914E-C7A5-2895-CF1F-8696EE88BEC6}" dt="2023-04-10T14:02:25.004" v="446"/>
          <ac:grpSpMkLst>
            <pc:docMk/>
            <pc:sldMk cId="947233677" sldId="272"/>
            <ac:grpSpMk id="26" creationId="{00000000-0000-0000-0000-000000000000}"/>
          </ac:grpSpMkLst>
        </pc:grpChg>
      </pc:sldChg>
      <pc:sldChg chg="delSp modSp">
        <pc:chgData name="Thomas Atchison" userId="S::thomas.atchison@mail.mcgill.ca::7cd5318b-34ff-40b4-8b76-7ecaf2d18773" providerId="AD" clId="Web-{0A1A914E-C7A5-2895-CF1F-8696EE88BEC6}" dt="2023-04-10T13:41:14.869" v="18"/>
        <pc:sldMkLst>
          <pc:docMk/>
          <pc:sldMk cId="3561172563" sldId="277"/>
        </pc:sldMkLst>
        <pc:spChg chg="del">
          <ac:chgData name="Thomas Atchison" userId="S::thomas.atchison@mail.mcgill.ca::7cd5318b-34ff-40b4-8b76-7ecaf2d18773" providerId="AD" clId="Web-{0A1A914E-C7A5-2895-CF1F-8696EE88BEC6}" dt="2023-04-10T13:41:14.869" v="18"/>
          <ac:spMkLst>
            <pc:docMk/>
            <pc:sldMk cId="3561172563" sldId="277"/>
            <ac:spMk id="5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41:07.635" v="17" actId="20577"/>
          <ac:spMkLst>
            <pc:docMk/>
            <pc:sldMk cId="3561172563" sldId="277"/>
            <ac:spMk id="17" creationId="{00000000-0000-0000-0000-000000000000}"/>
          </ac:spMkLst>
        </pc:spChg>
      </pc:sldChg>
      <pc:sldChg chg="modSp add replId">
        <pc:chgData name="Thomas Atchison" userId="S::thomas.atchison@mail.mcgill.ca::7cd5318b-34ff-40b4-8b76-7ecaf2d18773" providerId="AD" clId="Web-{0A1A914E-C7A5-2895-CF1F-8696EE88BEC6}" dt="2023-04-10T13:50:16.751" v="243" actId="20577"/>
        <pc:sldMkLst>
          <pc:docMk/>
          <pc:sldMk cId="711464587" sldId="1682"/>
        </pc:sldMkLst>
        <pc:spChg chg="mod">
          <ac:chgData name="Thomas Atchison" userId="S::thomas.atchison@mail.mcgill.ca::7cd5318b-34ff-40b4-8b76-7ecaf2d18773" providerId="AD" clId="Web-{0A1A914E-C7A5-2895-CF1F-8696EE88BEC6}" dt="2023-04-10T13:50:16.751" v="243" actId="20577"/>
          <ac:spMkLst>
            <pc:docMk/>
            <pc:sldMk cId="711464587" sldId="1682"/>
            <ac:spMk id="29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50:12.063" v="215" actId="20577"/>
          <ac:spMkLst>
            <pc:docMk/>
            <pc:sldMk cId="711464587" sldId="1682"/>
            <ac:spMk id="31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48:29.159" v="183" actId="14100"/>
          <ac:spMkLst>
            <pc:docMk/>
            <pc:sldMk cId="711464587" sldId="1682"/>
            <ac:spMk id="33" creationId="{00000000-0000-0000-0000-000000000000}"/>
          </ac:spMkLst>
        </pc:spChg>
      </pc:sldChg>
      <pc:sldChg chg="addSp delSp modSp add del replId">
        <pc:chgData name="Thomas Atchison" userId="S::thomas.atchison@mail.mcgill.ca::7cd5318b-34ff-40b4-8b76-7ecaf2d18773" providerId="AD" clId="Web-{0A1A914E-C7A5-2895-CF1F-8696EE88BEC6}" dt="2023-04-10T13:47:23.316" v="179"/>
        <pc:sldMkLst>
          <pc:docMk/>
          <pc:sldMk cId="2300105139" sldId="1682"/>
        </pc:sldMkLst>
        <pc:spChg chg="mod">
          <ac:chgData name="Thomas Atchison" userId="S::thomas.atchison@mail.mcgill.ca::7cd5318b-34ff-40b4-8b76-7ecaf2d18773" providerId="AD" clId="Web-{0A1A914E-C7A5-2895-CF1F-8696EE88BEC6}" dt="2023-04-10T13:42:39.305" v="29" actId="20577"/>
          <ac:spMkLst>
            <pc:docMk/>
            <pc:sldMk cId="2300105139" sldId="1682"/>
            <ac:spMk id="2" creationId="{70D3207F-B8DE-63DA-5763-6CFC5960F249}"/>
          </ac:spMkLst>
        </pc:spChg>
        <pc:spChg chg="add del mod">
          <ac:chgData name="Thomas Atchison" userId="S::thomas.atchison@mail.mcgill.ca::7cd5318b-34ff-40b4-8b76-7ecaf2d18773" providerId="AD" clId="Web-{0A1A914E-C7A5-2895-CF1F-8696EE88BEC6}" dt="2023-04-10T13:44:02.804" v="94"/>
          <ac:spMkLst>
            <pc:docMk/>
            <pc:sldMk cId="2300105139" sldId="1682"/>
            <ac:spMk id="7" creationId="{1D46D5B9-883B-F80E-EB53-5C172B9F66F5}"/>
          </ac:spMkLst>
        </pc:spChg>
        <pc:spChg chg="add mod">
          <ac:chgData name="Thomas Atchison" userId="S::thomas.atchison@mail.mcgill.ca::7cd5318b-34ff-40b4-8b76-7ecaf2d18773" providerId="AD" clId="Web-{0A1A914E-C7A5-2895-CF1F-8696EE88BEC6}" dt="2023-04-10T13:44:13.788" v="104" actId="1076"/>
          <ac:spMkLst>
            <pc:docMk/>
            <pc:sldMk cId="2300105139" sldId="1682"/>
            <ac:spMk id="8" creationId="{7E700922-9CB4-4065-3D5A-E00BC244FB0A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44:06.679" v="97" actId="1076"/>
          <ac:spMkLst>
            <pc:docMk/>
            <pc:sldMk cId="2300105139" sldId="1682"/>
            <ac:spMk id="10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44:06.694" v="98" actId="1076"/>
          <ac:spMkLst>
            <pc:docMk/>
            <pc:sldMk cId="2300105139" sldId="1682"/>
            <ac:spMk id="11" creationId="{00000000-0000-0000-0000-000000000000}"/>
          </ac:spMkLst>
        </pc:spChg>
        <pc:spChg chg="del">
          <ac:chgData name="Thomas Atchison" userId="S::thomas.atchison@mail.mcgill.ca::7cd5318b-34ff-40b4-8b76-7ecaf2d18773" providerId="AD" clId="Web-{0A1A914E-C7A5-2895-CF1F-8696EE88BEC6}" dt="2023-04-10T13:42:55.102" v="35"/>
          <ac:spMkLst>
            <pc:docMk/>
            <pc:sldMk cId="2300105139" sldId="1682"/>
            <ac:spMk id="12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44:06.757" v="101" actId="1076"/>
          <ac:spMkLst>
            <pc:docMk/>
            <pc:sldMk cId="2300105139" sldId="1682"/>
            <ac:spMk id="27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47:21.332" v="178" actId="20577"/>
          <ac:spMkLst>
            <pc:docMk/>
            <pc:sldMk cId="2300105139" sldId="1682"/>
            <ac:spMk id="28" creationId="{00000000-0000-0000-0000-000000000000}"/>
          </ac:spMkLst>
        </pc:spChg>
        <pc:spChg chg="del">
          <ac:chgData name="Thomas Atchison" userId="S::thomas.atchison@mail.mcgill.ca::7cd5318b-34ff-40b4-8b76-7ecaf2d18773" providerId="AD" clId="Web-{0A1A914E-C7A5-2895-CF1F-8696EE88BEC6}" dt="2023-04-10T13:42:55.102" v="33"/>
          <ac:spMkLst>
            <pc:docMk/>
            <pc:sldMk cId="2300105139" sldId="1682"/>
            <ac:spMk id="29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44:06.726" v="99" actId="1076"/>
          <ac:spMkLst>
            <pc:docMk/>
            <pc:sldMk cId="2300105139" sldId="1682"/>
            <ac:spMk id="32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44:06.741" v="100" actId="1076"/>
          <ac:spMkLst>
            <pc:docMk/>
            <pc:sldMk cId="2300105139" sldId="1682"/>
            <ac:spMk id="33" creationId="{00000000-0000-0000-0000-000000000000}"/>
          </ac:spMkLst>
        </pc:spChg>
        <pc:spChg chg="del">
          <ac:chgData name="Thomas Atchison" userId="S::thomas.atchison@mail.mcgill.ca::7cd5318b-34ff-40b4-8b76-7ecaf2d18773" providerId="AD" clId="Web-{0A1A914E-C7A5-2895-CF1F-8696EE88BEC6}" dt="2023-04-10T13:42:55.102" v="34"/>
          <ac:spMkLst>
            <pc:docMk/>
            <pc:sldMk cId="2300105139" sldId="1682"/>
            <ac:spMk id="34" creationId="{00000000-0000-0000-0000-000000000000}"/>
          </ac:spMkLst>
        </pc:spChg>
        <pc:picChg chg="mod">
          <ac:chgData name="Thomas Atchison" userId="S::thomas.atchison@mail.mcgill.ca::7cd5318b-34ff-40b4-8b76-7ecaf2d18773" providerId="AD" clId="Web-{0A1A914E-C7A5-2895-CF1F-8696EE88BEC6}" dt="2023-04-10T13:44:06.632" v="95" actId="1076"/>
          <ac:picMkLst>
            <pc:docMk/>
            <pc:sldMk cId="2300105139" sldId="1682"/>
            <ac:picMk id="20" creationId="{00000000-0000-0000-0000-000000000000}"/>
          </ac:picMkLst>
        </pc:picChg>
        <pc:picChg chg="del">
          <ac:chgData name="Thomas Atchison" userId="S::thomas.atchison@mail.mcgill.ca::7cd5318b-34ff-40b4-8b76-7ecaf2d18773" providerId="AD" clId="Web-{0A1A914E-C7A5-2895-CF1F-8696EE88BEC6}" dt="2023-04-10T13:42:52.180" v="32"/>
          <ac:picMkLst>
            <pc:docMk/>
            <pc:sldMk cId="2300105139" sldId="1682"/>
            <ac:picMk id="22" creationId="{00000000-0000-0000-0000-000000000000}"/>
          </ac:picMkLst>
        </pc:picChg>
        <pc:picChg chg="mod">
          <ac:chgData name="Thomas Atchison" userId="S::thomas.atchison@mail.mcgill.ca::7cd5318b-34ff-40b4-8b76-7ecaf2d18773" providerId="AD" clId="Web-{0A1A914E-C7A5-2895-CF1F-8696EE88BEC6}" dt="2023-04-10T13:44:06.663" v="96" actId="1076"/>
          <ac:picMkLst>
            <pc:docMk/>
            <pc:sldMk cId="2300105139" sldId="1682"/>
            <ac:picMk id="26" creationId="{00000000-0000-0000-0000-000000000000}"/>
          </ac:picMkLst>
        </pc:picChg>
      </pc:sldChg>
      <pc:sldChg chg="modSp add replId">
        <pc:chgData name="Thomas Atchison" userId="S::thomas.atchison@mail.mcgill.ca::7cd5318b-34ff-40b4-8b76-7ecaf2d18773" providerId="AD" clId="Web-{0A1A914E-C7A5-2895-CF1F-8696EE88BEC6}" dt="2023-04-10T13:58:11.337" v="398" actId="20577"/>
        <pc:sldMkLst>
          <pc:docMk/>
          <pc:sldMk cId="3073655203" sldId="1683"/>
        </pc:sldMkLst>
        <pc:spChg chg="mod">
          <ac:chgData name="Thomas Atchison" userId="S::thomas.atchison@mail.mcgill.ca::7cd5318b-34ff-40b4-8b76-7ecaf2d18773" providerId="AD" clId="Web-{0A1A914E-C7A5-2895-CF1F-8696EE88BEC6}" dt="2023-04-10T13:58:11.337" v="398" actId="20577"/>
          <ac:spMkLst>
            <pc:docMk/>
            <pc:sldMk cId="3073655203" sldId="1683"/>
            <ac:spMk id="12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57:35.025" v="359" actId="20577"/>
          <ac:spMkLst>
            <pc:docMk/>
            <pc:sldMk cId="3073655203" sldId="1683"/>
            <ac:spMk id="13" creationId="{00000000-0000-0000-0000-000000000000}"/>
          </ac:spMkLst>
        </pc:spChg>
        <pc:spChg chg="mod">
          <ac:chgData name="Thomas Atchison" userId="S::thomas.atchison@mail.mcgill.ca::7cd5318b-34ff-40b4-8b76-7ecaf2d18773" providerId="AD" clId="Web-{0A1A914E-C7A5-2895-CF1F-8696EE88BEC6}" dt="2023-04-10T13:56:44.072" v="320" actId="20577"/>
          <ac:spMkLst>
            <pc:docMk/>
            <pc:sldMk cId="3073655203" sldId="1683"/>
            <ac:spMk id="30" creationId="{00000000-0000-0000-0000-000000000000}"/>
          </ac:spMkLst>
        </pc:spChg>
      </pc:sldChg>
    </pc:docChg>
  </pc:docChgLst>
  <pc:docChgLst>
    <pc:chgData name="Emily Hagelauer" userId="S::emily.hagelauer@mail.mcgill.ca::91e06f82-0ab6-479c-b947-f191e87c3d78" providerId="AD" clId="Web-{37850448-17A5-4839-2AE7-CEBA4BE3DEF0}"/>
    <pc:docChg chg="delSld modSld">
      <pc:chgData name="Emily Hagelauer" userId="S::emily.hagelauer@mail.mcgill.ca::91e06f82-0ab6-479c-b947-f191e87c3d78" providerId="AD" clId="Web-{37850448-17A5-4839-2AE7-CEBA4BE3DEF0}" dt="2023-04-09T19:35:25.110" v="60" actId="1076"/>
      <pc:docMkLst>
        <pc:docMk/>
      </pc:docMkLst>
      <pc:sldChg chg="del">
        <pc:chgData name="Emily Hagelauer" userId="S::emily.hagelauer@mail.mcgill.ca::91e06f82-0ab6-479c-b947-f191e87c3d78" providerId="AD" clId="Web-{37850448-17A5-4839-2AE7-CEBA4BE3DEF0}" dt="2023-04-09T19:15:36.536" v="9"/>
        <pc:sldMkLst>
          <pc:docMk/>
          <pc:sldMk cId="3480447364" sldId="257"/>
        </pc:sldMkLst>
      </pc:sldChg>
      <pc:sldChg chg="modSp">
        <pc:chgData name="Emily Hagelauer" userId="S::emily.hagelauer@mail.mcgill.ca::91e06f82-0ab6-479c-b947-f191e87c3d78" providerId="AD" clId="Web-{37850448-17A5-4839-2AE7-CEBA4BE3DEF0}" dt="2023-04-09T19:35:25.110" v="60" actId="1076"/>
        <pc:sldMkLst>
          <pc:docMk/>
          <pc:sldMk cId="4216448664" sldId="259"/>
        </pc:sldMkLst>
        <pc:spChg chg="mod">
          <ac:chgData name="Emily Hagelauer" userId="S::emily.hagelauer@mail.mcgill.ca::91e06f82-0ab6-479c-b947-f191e87c3d78" providerId="AD" clId="Web-{37850448-17A5-4839-2AE7-CEBA4BE3DEF0}" dt="2023-04-09T19:35:19.001" v="58" actId="1076"/>
          <ac:spMkLst>
            <pc:docMk/>
            <pc:sldMk cId="4216448664" sldId="259"/>
            <ac:spMk id="26" creationId="{00000000-0000-0000-0000-000000000000}"/>
          </ac:spMkLst>
        </pc:spChg>
        <pc:spChg chg="mod">
          <ac:chgData name="Emily Hagelauer" userId="S::emily.hagelauer@mail.mcgill.ca::91e06f82-0ab6-479c-b947-f191e87c3d78" providerId="AD" clId="Web-{37850448-17A5-4839-2AE7-CEBA4BE3DEF0}" dt="2023-04-09T19:30:25.246" v="44" actId="20577"/>
          <ac:spMkLst>
            <pc:docMk/>
            <pc:sldMk cId="4216448664" sldId="259"/>
            <ac:spMk id="27" creationId="{00000000-0000-0000-0000-000000000000}"/>
          </ac:spMkLst>
        </pc:spChg>
        <pc:spChg chg="mod">
          <ac:chgData name="Emily Hagelauer" userId="S::emily.hagelauer@mail.mcgill.ca::91e06f82-0ab6-479c-b947-f191e87c3d78" providerId="AD" clId="Web-{37850448-17A5-4839-2AE7-CEBA4BE3DEF0}" dt="2023-04-09T19:31:04.183" v="56" actId="20577"/>
          <ac:spMkLst>
            <pc:docMk/>
            <pc:sldMk cId="4216448664" sldId="259"/>
            <ac:spMk id="28" creationId="{00000000-0000-0000-0000-000000000000}"/>
          </ac:spMkLst>
        </pc:spChg>
        <pc:grpChg chg="mod">
          <ac:chgData name="Emily Hagelauer" userId="S::emily.hagelauer@mail.mcgill.ca::91e06f82-0ab6-479c-b947-f191e87c3d78" providerId="AD" clId="Web-{37850448-17A5-4839-2AE7-CEBA4BE3DEF0}" dt="2023-04-09T19:35:25.110" v="60" actId="1076"/>
          <ac:grpSpMkLst>
            <pc:docMk/>
            <pc:sldMk cId="4216448664" sldId="259"/>
            <ac:grpSpMk id="33" creationId="{00000000-0000-0000-0000-000000000000}"/>
          </ac:grpSpMkLst>
        </pc:grpChg>
      </pc:sldChg>
      <pc:sldChg chg="del">
        <pc:chgData name="Emily Hagelauer" userId="S::emily.hagelauer@mail.mcgill.ca::91e06f82-0ab6-479c-b947-f191e87c3d78" providerId="AD" clId="Web-{37850448-17A5-4839-2AE7-CEBA4BE3DEF0}" dt="2023-04-09T19:15:06.395" v="0"/>
        <pc:sldMkLst>
          <pc:docMk/>
          <pc:sldMk cId="3648439405" sldId="1657"/>
        </pc:sldMkLst>
      </pc:sldChg>
      <pc:sldChg chg="del">
        <pc:chgData name="Emily Hagelauer" userId="S::emily.hagelauer@mail.mcgill.ca::91e06f82-0ab6-479c-b947-f191e87c3d78" providerId="AD" clId="Web-{37850448-17A5-4839-2AE7-CEBA4BE3DEF0}" dt="2023-04-09T19:15:17.317" v="2"/>
        <pc:sldMkLst>
          <pc:docMk/>
          <pc:sldMk cId="2194567399" sldId="1658"/>
        </pc:sldMkLst>
      </pc:sldChg>
      <pc:sldChg chg="del">
        <pc:chgData name="Emily Hagelauer" userId="S::emily.hagelauer@mail.mcgill.ca::91e06f82-0ab6-479c-b947-f191e87c3d78" providerId="AD" clId="Web-{37850448-17A5-4839-2AE7-CEBA4BE3DEF0}" dt="2023-04-09T19:15:22.802" v="7"/>
        <pc:sldMkLst>
          <pc:docMk/>
          <pc:sldMk cId="3552487039" sldId="1659"/>
        </pc:sldMkLst>
      </pc:sldChg>
      <pc:sldChg chg="del">
        <pc:chgData name="Emily Hagelauer" userId="S::emily.hagelauer@mail.mcgill.ca::91e06f82-0ab6-479c-b947-f191e87c3d78" providerId="AD" clId="Web-{37850448-17A5-4839-2AE7-CEBA4BE3DEF0}" dt="2023-04-09T19:15:17.317" v="1"/>
        <pc:sldMkLst>
          <pc:docMk/>
          <pc:sldMk cId="3351729093" sldId="1669"/>
        </pc:sldMkLst>
      </pc:sldChg>
      <pc:sldChg chg="del">
        <pc:chgData name="Emily Hagelauer" userId="S::emily.hagelauer@mail.mcgill.ca::91e06f82-0ab6-479c-b947-f191e87c3d78" providerId="AD" clId="Web-{37850448-17A5-4839-2AE7-CEBA4BE3DEF0}" dt="2023-04-09T19:15:21.192" v="5"/>
        <pc:sldMkLst>
          <pc:docMk/>
          <pc:sldMk cId="2030185807" sldId="1670"/>
        </pc:sldMkLst>
      </pc:sldChg>
      <pc:sldChg chg="del">
        <pc:chgData name="Emily Hagelauer" userId="S::emily.hagelauer@mail.mcgill.ca::91e06f82-0ab6-479c-b947-f191e87c3d78" providerId="AD" clId="Web-{37850448-17A5-4839-2AE7-CEBA4BE3DEF0}" dt="2023-04-09T19:15:21.192" v="4"/>
        <pc:sldMkLst>
          <pc:docMk/>
          <pc:sldMk cId="2099099130" sldId="1671"/>
        </pc:sldMkLst>
      </pc:sldChg>
      <pc:sldChg chg="del">
        <pc:chgData name="Emily Hagelauer" userId="S::emily.hagelauer@mail.mcgill.ca::91e06f82-0ab6-479c-b947-f191e87c3d78" providerId="AD" clId="Web-{37850448-17A5-4839-2AE7-CEBA4BE3DEF0}" dt="2023-04-09T19:15:21.192" v="3"/>
        <pc:sldMkLst>
          <pc:docMk/>
          <pc:sldMk cId="651103365" sldId="1673"/>
        </pc:sldMkLst>
      </pc:sldChg>
      <pc:sldChg chg="del">
        <pc:chgData name="Emily Hagelauer" userId="S::emily.hagelauer@mail.mcgill.ca::91e06f82-0ab6-479c-b947-f191e87c3d78" providerId="AD" clId="Web-{37850448-17A5-4839-2AE7-CEBA4BE3DEF0}" dt="2023-04-09T19:15:22.802" v="6"/>
        <pc:sldMkLst>
          <pc:docMk/>
          <pc:sldMk cId="3254600243" sldId="1676"/>
        </pc:sldMkLst>
      </pc:sldChg>
      <pc:sldChg chg="modSp">
        <pc:chgData name="Emily Hagelauer" userId="S::emily.hagelauer@mail.mcgill.ca::91e06f82-0ab6-479c-b947-f191e87c3d78" providerId="AD" clId="Web-{37850448-17A5-4839-2AE7-CEBA4BE3DEF0}" dt="2023-04-09T19:15:31.333" v="8" actId="20577"/>
        <pc:sldMkLst>
          <pc:docMk/>
          <pc:sldMk cId="721560704" sldId="1680"/>
        </pc:sldMkLst>
        <pc:spChg chg="mod">
          <ac:chgData name="Emily Hagelauer" userId="S::emily.hagelauer@mail.mcgill.ca::91e06f82-0ab6-479c-b947-f191e87c3d78" providerId="AD" clId="Web-{37850448-17A5-4839-2AE7-CEBA4BE3DEF0}" dt="2023-04-09T19:15:31.333" v="8" actId="20577"/>
          <ac:spMkLst>
            <pc:docMk/>
            <pc:sldMk cId="721560704" sldId="1680"/>
            <ac:spMk id="4" creationId="{81D8314A-8A1E-B07E-2289-F9F6BFAD13C5}"/>
          </ac:spMkLst>
        </pc:spChg>
      </pc:sldChg>
    </pc:docChg>
  </pc:docChgLst>
  <pc:docChgLst>
    <pc:chgData name="Justin Ma" userId="S::justin.ma@mail.mcgill.ca::ce427c43-4786-4d7a-878a-811faa11f474" providerId="AD" clId="Web-{F7606F4A-E8C5-4D9F-8DA2-FB2F2D3D1A2C}"/>
    <pc:docChg chg="delSld">
      <pc:chgData name="Justin Ma" userId="S::justin.ma@mail.mcgill.ca::ce427c43-4786-4d7a-878a-811faa11f474" providerId="AD" clId="Web-{F7606F4A-E8C5-4D9F-8DA2-FB2F2D3D1A2C}" dt="2023-04-11T14:15:00.777" v="0"/>
      <pc:docMkLst>
        <pc:docMk/>
      </pc:docMkLst>
      <pc:sldChg chg="del">
        <pc:chgData name="Justin Ma" userId="S::justin.ma@mail.mcgill.ca::ce427c43-4786-4d7a-878a-811faa11f474" providerId="AD" clId="Web-{F7606F4A-E8C5-4D9F-8DA2-FB2F2D3D1A2C}" dt="2023-04-11T14:15:00.777" v="0"/>
        <pc:sldMkLst>
          <pc:docMk/>
          <pc:sldMk cId="1746587194" sldId="1686"/>
        </pc:sldMkLst>
      </pc:sldChg>
    </pc:docChg>
  </pc:docChgLst>
  <pc:docChgLst>
    <pc:chgData name="Justin Ma" userId="S::justin.ma@mail.mcgill.ca::ce427c43-4786-4d7a-878a-811faa11f474" providerId="AD" clId="Web-{AC5076F5-94A5-2D63-9C90-1FB14E18DE88}"/>
    <pc:docChg chg="modSld">
      <pc:chgData name="Justin Ma" userId="S::justin.ma@mail.mcgill.ca::ce427c43-4786-4d7a-878a-811faa11f474" providerId="AD" clId="Web-{AC5076F5-94A5-2D63-9C90-1FB14E18DE88}" dt="2023-03-28T18:11:58.975" v="86" actId="20577"/>
      <pc:docMkLst>
        <pc:docMk/>
      </pc:docMkLst>
      <pc:sldChg chg="modSp">
        <pc:chgData name="Justin Ma" userId="S::justin.ma@mail.mcgill.ca::ce427c43-4786-4d7a-878a-811faa11f474" providerId="AD" clId="Web-{AC5076F5-94A5-2D63-9C90-1FB14E18DE88}" dt="2023-03-28T18:11:58.975" v="86" actId="20577"/>
        <pc:sldMkLst>
          <pc:docMk/>
          <pc:sldMk cId="1543609449" sldId="264"/>
        </pc:sldMkLst>
        <pc:spChg chg="mod">
          <ac:chgData name="Justin Ma" userId="S::justin.ma@mail.mcgill.ca::ce427c43-4786-4d7a-878a-811faa11f474" providerId="AD" clId="Web-{AC5076F5-94A5-2D63-9C90-1FB14E18DE88}" dt="2023-03-28T18:11:58.975" v="86" actId="20577"/>
          <ac:spMkLst>
            <pc:docMk/>
            <pc:sldMk cId="1543609449" sldId="264"/>
            <ac:spMk id="24" creationId="{00000000-0000-0000-0000-000000000000}"/>
          </ac:spMkLst>
        </pc:spChg>
      </pc:sldChg>
      <pc:sldChg chg="modSp">
        <pc:chgData name="Justin Ma" userId="S::justin.ma@mail.mcgill.ca::ce427c43-4786-4d7a-878a-811faa11f474" providerId="AD" clId="Web-{AC5076F5-94A5-2D63-9C90-1FB14E18DE88}" dt="2023-03-28T18:11:31.225" v="55" actId="14100"/>
        <pc:sldMkLst>
          <pc:docMk/>
          <pc:sldMk cId="3171368950" sldId="265"/>
        </pc:sldMkLst>
        <pc:spChg chg="mod">
          <ac:chgData name="Justin Ma" userId="S::justin.ma@mail.mcgill.ca::ce427c43-4786-4d7a-878a-811faa11f474" providerId="AD" clId="Web-{AC5076F5-94A5-2D63-9C90-1FB14E18DE88}" dt="2023-03-28T18:11:31.225" v="55" actId="14100"/>
          <ac:spMkLst>
            <pc:docMk/>
            <pc:sldMk cId="3171368950" sldId="265"/>
            <ac:spMk id="13" creationId="{00000000-0000-0000-0000-000000000000}"/>
          </ac:spMkLst>
        </pc:spChg>
      </pc:sldChg>
      <pc:sldChg chg="delSp modSp">
        <pc:chgData name="Justin Ma" userId="S::justin.ma@mail.mcgill.ca::ce427c43-4786-4d7a-878a-811faa11f474" providerId="AD" clId="Web-{AC5076F5-94A5-2D63-9C90-1FB14E18DE88}" dt="2023-03-28T18:09:46.723" v="28" actId="20577"/>
        <pc:sldMkLst>
          <pc:docMk/>
          <pc:sldMk cId="2441439865" sldId="280"/>
        </pc:sldMkLst>
        <pc:spChg chg="del">
          <ac:chgData name="Justin Ma" userId="S::justin.ma@mail.mcgill.ca::ce427c43-4786-4d7a-878a-811faa11f474" providerId="AD" clId="Web-{AC5076F5-94A5-2D63-9C90-1FB14E18DE88}" dt="2023-03-28T18:08:17.612" v="12"/>
          <ac:spMkLst>
            <pc:docMk/>
            <pc:sldMk cId="2441439865" sldId="280"/>
            <ac:spMk id="5" creationId="{00000000-0000-0000-0000-000000000000}"/>
          </ac:spMkLst>
        </pc:spChg>
        <pc:spChg chg="mod">
          <ac:chgData name="Justin Ma" userId="S::justin.ma@mail.mcgill.ca::ce427c43-4786-4d7a-878a-811faa11f474" providerId="AD" clId="Web-{AC5076F5-94A5-2D63-9C90-1FB14E18DE88}" dt="2023-03-28T18:09:46.723" v="28" actId="20577"/>
          <ac:spMkLst>
            <pc:docMk/>
            <pc:sldMk cId="2441439865" sldId="280"/>
            <ac:spMk id="17" creationId="{00000000-0000-0000-0000-000000000000}"/>
          </ac:spMkLst>
        </pc:spChg>
      </pc:sldChg>
    </pc:docChg>
  </pc:docChgLst>
  <pc:docChgLst>
    <pc:chgData name="Justin Ma" userId="S::justin.ma@mail.mcgill.ca::ce427c43-4786-4d7a-878a-811faa11f474" providerId="AD" clId="Web-{F38674A8-96BE-B45A-CB0E-7F6699B68650}"/>
    <pc:docChg chg="sldOrd">
      <pc:chgData name="Justin Ma" userId="S::justin.ma@mail.mcgill.ca::ce427c43-4786-4d7a-878a-811faa11f474" providerId="AD" clId="Web-{F38674A8-96BE-B45A-CB0E-7F6699B68650}" dt="2023-03-28T16:45:23.401" v="0"/>
      <pc:docMkLst>
        <pc:docMk/>
      </pc:docMkLst>
      <pc:sldChg chg="ord">
        <pc:chgData name="Justin Ma" userId="S::justin.ma@mail.mcgill.ca::ce427c43-4786-4d7a-878a-811faa11f474" providerId="AD" clId="Web-{F38674A8-96BE-B45A-CB0E-7F6699B68650}" dt="2023-03-28T16:45:23.401" v="0"/>
        <pc:sldMkLst>
          <pc:docMk/>
          <pc:sldMk cId="3552487039" sldId="1659"/>
        </pc:sldMkLst>
      </pc:sldChg>
    </pc:docChg>
  </pc:docChgLst>
  <pc:docChgLst>
    <pc:chgData name="Emily Hagelauer" userId="91e06f82-0ab6-479c-b947-f191e87c3d78" providerId="ADAL" clId="{01F0D1DD-3A6E-B841-B646-470B6E548EE5}"/>
    <pc:docChg chg="undo redo custSel addSld delSld modSld sldOrd modMainMaster modNotesMaster">
      <pc:chgData name="Emily Hagelauer" userId="91e06f82-0ab6-479c-b947-f191e87c3d78" providerId="ADAL" clId="{01F0D1DD-3A6E-B841-B646-470B6E548EE5}" dt="2023-04-11T13:09:56.129" v="4310" actId="20577"/>
      <pc:docMkLst>
        <pc:docMk/>
      </pc:docMkLst>
      <pc:sldChg chg="addSp delSp modSp add del mod ord modAnim modNotesTx">
        <pc:chgData name="Emily Hagelauer" userId="91e06f82-0ab6-479c-b947-f191e87c3d78" providerId="ADAL" clId="{01F0D1DD-3A6E-B841-B646-470B6E548EE5}" dt="2023-04-11T03:58:50.444" v="4300" actId="2696"/>
        <pc:sldMkLst>
          <pc:docMk/>
          <pc:sldMk cId="1486857812" sldId="256"/>
        </pc:sldMkLst>
        <pc:spChg chg="mod">
          <ac:chgData name="Emily Hagelauer" userId="91e06f82-0ab6-479c-b947-f191e87c3d78" providerId="ADAL" clId="{01F0D1DD-3A6E-B841-B646-470B6E548EE5}" dt="2023-04-09T23:28:46.825" v="1303" actId="1076"/>
          <ac:spMkLst>
            <pc:docMk/>
            <pc:sldMk cId="1486857812" sldId="256"/>
            <ac:spMk id="10" creationId="{00000000-0000-0000-0000-000000000000}"/>
          </ac:spMkLst>
        </pc:spChg>
        <pc:spChg chg="add mod">
          <ac:chgData name="Emily Hagelauer" userId="91e06f82-0ab6-479c-b947-f191e87c3d78" providerId="ADAL" clId="{01F0D1DD-3A6E-B841-B646-470B6E548EE5}" dt="2023-03-28T17:25:22.871" v="282" actId="552"/>
          <ac:spMkLst>
            <pc:docMk/>
            <pc:sldMk cId="1486857812" sldId="256"/>
            <ac:spMk id="14" creationId="{23E10B7B-CCF0-4EAF-DC1D-1C5DA5DF5FA0}"/>
          </ac:spMkLst>
        </pc:spChg>
        <pc:spChg chg="del">
          <ac:chgData name="Emily Hagelauer" userId="91e06f82-0ab6-479c-b947-f191e87c3d78" providerId="ADAL" clId="{01F0D1DD-3A6E-B841-B646-470B6E548EE5}" dt="2023-03-28T18:02:25.875" v="321" actId="478"/>
          <ac:spMkLst>
            <pc:docMk/>
            <pc:sldMk cId="1486857812" sldId="256"/>
            <ac:spMk id="28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7:25:22.871" v="282" actId="552"/>
          <ac:spMkLst>
            <pc:docMk/>
            <pc:sldMk cId="1486857812" sldId="256"/>
            <ac:spMk id="30" creationId="{00000000-0000-0000-0000-000000000000}"/>
          </ac:spMkLst>
        </pc:spChg>
        <pc:spChg chg="del">
          <ac:chgData name="Emily Hagelauer" userId="91e06f82-0ab6-479c-b947-f191e87c3d78" providerId="ADAL" clId="{01F0D1DD-3A6E-B841-B646-470B6E548EE5}" dt="2023-03-28T17:19:28.673" v="276" actId="478"/>
          <ac:spMkLst>
            <pc:docMk/>
            <pc:sldMk cId="1486857812" sldId="256"/>
            <ac:spMk id="31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7:52:43.559" v="320" actId="14100"/>
          <ac:spMkLst>
            <pc:docMk/>
            <pc:sldMk cId="1486857812" sldId="256"/>
            <ac:spMk id="42" creationId="{6C010641-BFA2-9A77-B7AF-21FED6CB57F5}"/>
          </ac:spMkLst>
        </pc:spChg>
      </pc:sldChg>
      <pc:sldChg chg="addSp delSp modSp add mod modTransition modAnim">
        <pc:chgData name="Emily Hagelauer" userId="91e06f82-0ab6-479c-b947-f191e87c3d78" providerId="ADAL" clId="{01F0D1DD-3A6E-B841-B646-470B6E548EE5}" dt="2023-03-28T17:29:49.066" v="314" actId="552"/>
        <pc:sldMkLst>
          <pc:docMk/>
          <pc:sldMk cId="3480447364" sldId="257"/>
        </pc:sldMkLst>
        <pc:spChg chg="add del mod">
          <ac:chgData name="Emily Hagelauer" userId="91e06f82-0ab6-479c-b947-f191e87c3d78" providerId="ADAL" clId="{01F0D1DD-3A6E-B841-B646-470B6E548EE5}" dt="2023-03-28T17:09:39.123" v="252" actId="1076"/>
          <ac:spMkLst>
            <pc:docMk/>
            <pc:sldMk cId="3480447364" sldId="257"/>
            <ac:spMk id="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7:29:49.066" v="314" actId="552"/>
          <ac:spMkLst>
            <pc:docMk/>
            <pc:sldMk cId="3480447364" sldId="257"/>
            <ac:spMk id="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7:11:09.619" v="257" actId="2711"/>
          <ac:spMkLst>
            <pc:docMk/>
            <pc:sldMk cId="3480447364" sldId="257"/>
            <ac:spMk id="4" creationId="{81D8314A-8A1E-B07E-2289-F9F6BFAD13C5}"/>
          </ac:spMkLst>
        </pc:spChg>
        <pc:spChg chg="del">
          <ac:chgData name="Emily Hagelauer" userId="91e06f82-0ab6-479c-b947-f191e87c3d78" providerId="ADAL" clId="{01F0D1DD-3A6E-B841-B646-470B6E548EE5}" dt="2023-03-28T16:56:40.463" v="34" actId="478"/>
          <ac:spMkLst>
            <pc:docMk/>
            <pc:sldMk cId="3480447364" sldId="257"/>
            <ac:spMk id="7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7:29:49.066" v="314" actId="552"/>
          <ac:spMkLst>
            <pc:docMk/>
            <pc:sldMk cId="3480447364" sldId="257"/>
            <ac:spMk id="8" creationId="{00000000-0000-0000-0000-000000000000}"/>
          </ac:spMkLst>
        </pc:spChg>
        <pc:spChg chg="del mod">
          <ac:chgData name="Emily Hagelauer" userId="91e06f82-0ab6-479c-b947-f191e87c3d78" providerId="ADAL" clId="{01F0D1DD-3A6E-B841-B646-470B6E548EE5}" dt="2023-03-28T17:09:32.742" v="251" actId="478"/>
          <ac:spMkLst>
            <pc:docMk/>
            <pc:sldMk cId="3480447364" sldId="257"/>
            <ac:spMk id="9" creationId="{EF6876AE-5938-9883-04FE-75DC1814313C}"/>
          </ac:spMkLst>
        </pc:spChg>
        <pc:spChg chg="mod">
          <ac:chgData name="Emily Hagelauer" userId="91e06f82-0ab6-479c-b947-f191e87c3d78" providerId="ADAL" clId="{01F0D1DD-3A6E-B841-B646-470B6E548EE5}" dt="2023-03-28T17:01:34.418" v="166"/>
          <ac:spMkLst>
            <pc:docMk/>
            <pc:sldMk cId="3480447364" sldId="257"/>
            <ac:spMk id="12" creationId="{EE49BC16-B6A6-DBCE-8296-9F1EFA66A7FC}"/>
          </ac:spMkLst>
        </pc:spChg>
        <pc:spChg chg="add del mod topLvl">
          <ac:chgData name="Emily Hagelauer" userId="91e06f82-0ab6-479c-b947-f191e87c3d78" providerId="ADAL" clId="{01F0D1DD-3A6E-B841-B646-470B6E548EE5}" dt="2023-03-28T17:02:56.288" v="193" actId="478"/>
          <ac:spMkLst>
            <pc:docMk/>
            <pc:sldMk cId="3480447364" sldId="257"/>
            <ac:spMk id="16" creationId="{4F8484B0-DD25-FF62-F503-1BCAACC24588}"/>
          </ac:spMkLst>
        </pc:spChg>
        <pc:spChg chg="add del mod">
          <ac:chgData name="Emily Hagelauer" userId="91e06f82-0ab6-479c-b947-f191e87c3d78" providerId="ADAL" clId="{01F0D1DD-3A6E-B841-B646-470B6E548EE5}" dt="2023-03-28T17:05:08.331" v="201" actId="478"/>
          <ac:spMkLst>
            <pc:docMk/>
            <pc:sldMk cId="3480447364" sldId="257"/>
            <ac:spMk id="19" creationId="{BED2D309-FB00-1C33-2545-BCD7DC57A2D6}"/>
          </ac:spMkLst>
        </pc:spChg>
        <pc:grpChg chg="add del mod">
          <ac:chgData name="Emily Hagelauer" userId="91e06f82-0ab6-479c-b947-f191e87c3d78" providerId="ADAL" clId="{01F0D1DD-3A6E-B841-B646-470B6E548EE5}" dt="2023-03-28T17:02:04.618" v="175" actId="478"/>
          <ac:grpSpMkLst>
            <pc:docMk/>
            <pc:sldMk cId="3480447364" sldId="257"/>
            <ac:grpSpMk id="11" creationId="{E3B709BC-C413-3E8B-FD8B-E6E70E9A2FC4}"/>
          </ac:grpSpMkLst>
        </pc:grpChg>
        <pc:grpChg chg="add del mod">
          <ac:chgData name="Emily Hagelauer" userId="91e06f82-0ab6-479c-b947-f191e87c3d78" providerId="ADAL" clId="{01F0D1DD-3A6E-B841-B646-470B6E548EE5}" dt="2023-03-28T17:02:55.038" v="192" actId="478"/>
          <ac:grpSpMkLst>
            <pc:docMk/>
            <pc:sldMk cId="3480447364" sldId="257"/>
            <ac:grpSpMk id="15" creationId="{CF7EC5F0-B6EC-2184-6DA0-D87EEE89E466}"/>
          </ac:grpSpMkLst>
        </pc:grpChg>
        <pc:picChg chg="add del mod">
          <ac:chgData name="Emily Hagelauer" userId="91e06f82-0ab6-479c-b947-f191e87c3d78" providerId="ADAL" clId="{01F0D1DD-3A6E-B841-B646-470B6E548EE5}" dt="2023-03-28T17:01:33.806" v="165" actId="478"/>
          <ac:picMkLst>
            <pc:docMk/>
            <pc:sldMk cId="3480447364" sldId="257"/>
            <ac:picMk id="10" creationId="{03F4A1A2-E212-7723-78A4-75535EB0EF03}"/>
          </ac:picMkLst>
        </pc:picChg>
        <pc:picChg chg="del mod">
          <ac:chgData name="Emily Hagelauer" userId="91e06f82-0ab6-479c-b947-f191e87c3d78" providerId="ADAL" clId="{01F0D1DD-3A6E-B841-B646-470B6E548EE5}" dt="2023-03-28T17:04:56.278" v="196" actId="478"/>
          <ac:picMkLst>
            <pc:docMk/>
            <pc:sldMk cId="3480447364" sldId="257"/>
            <ac:picMk id="13" creationId="{00000000-0000-0000-0000-000000000000}"/>
          </ac:picMkLst>
        </pc:picChg>
        <pc:picChg chg="mod">
          <ac:chgData name="Emily Hagelauer" userId="91e06f82-0ab6-479c-b947-f191e87c3d78" providerId="ADAL" clId="{01F0D1DD-3A6E-B841-B646-470B6E548EE5}" dt="2023-03-28T17:01:34.418" v="166"/>
          <ac:picMkLst>
            <pc:docMk/>
            <pc:sldMk cId="3480447364" sldId="257"/>
            <ac:picMk id="14" creationId="{F1216052-AC34-1EF8-1A1F-1C0DF4770BF3}"/>
          </ac:picMkLst>
        </pc:picChg>
        <pc:picChg chg="add del mod topLvl">
          <ac:chgData name="Emily Hagelauer" userId="91e06f82-0ab6-479c-b947-f191e87c3d78" providerId="ADAL" clId="{01F0D1DD-3A6E-B841-B646-470B6E548EE5}" dt="2023-03-28T17:02:55.038" v="192" actId="478"/>
          <ac:picMkLst>
            <pc:docMk/>
            <pc:sldMk cId="3480447364" sldId="257"/>
            <ac:picMk id="17" creationId="{22CB3506-3433-CAA2-E58C-BA2CA183EAB0}"/>
          </ac:picMkLst>
        </pc:picChg>
        <pc:picChg chg="add mod">
          <ac:chgData name="Emily Hagelauer" userId="91e06f82-0ab6-479c-b947-f191e87c3d78" providerId="ADAL" clId="{01F0D1DD-3A6E-B841-B646-470B6E548EE5}" dt="2023-03-28T17:08:39.017" v="241" actId="14100"/>
          <ac:picMkLst>
            <pc:docMk/>
            <pc:sldMk cId="3480447364" sldId="257"/>
            <ac:picMk id="1026" creationId="{555B3831-E76F-D134-07E9-8479CA8042FB}"/>
          </ac:picMkLst>
        </pc:picChg>
      </pc:sldChg>
      <pc:sldChg chg="addSp delSp modSp add mod ord modNotesTx">
        <pc:chgData name="Emily Hagelauer" userId="91e06f82-0ab6-479c-b947-f191e87c3d78" providerId="ADAL" clId="{01F0D1DD-3A6E-B841-B646-470B6E548EE5}" dt="2023-04-11T13:09:56.129" v="4310" actId="20577"/>
        <pc:sldMkLst>
          <pc:docMk/>
          <pc:sldMk cId="3853206854" sldId="258"/>
        </pc:sldMkLst>
        <pc:spChg chg="mod">
          <ac:chgData name="Emily Hagelauer" userId="91e06f82-0ab6-479c-b947-f191e87c3d78" providerId="ADAL" clId="{01F0D1DD-3A6E-B841-B646-470B6E548EE5}" dt="2023-04-11T03:50:54.277" v="4118" actId="1076"/>
          <ac:spMkLst>
            <pc:docMk/>
            <pc:sldMk cId="3853206854" sldId="258"/>
            <ac:spMk id="2" creationId="{00000000-0000-0000-0000-000000000000}"/>
          </ac:spMkLst>
        </pc:spChg>
        <pc:spChg chg="add mod">
          <ac:chgData name="Emily Hagelauer" userId="91e06f82-0ab6-479c-b947-f191e87c3d78" providerId="ADAL" clId="{01F0D1DD-3A6E-B841-B646-470B6E548EE5}" dt="2023-04-11T03:50:10.896" v="4110" actId="465"/>
          <ac:spMkLst>
            <pc:docMk/>
            <pc:sldMk cId="3853206854" sldId="258"/>
            <ac:spMk id="7" creationId="{9F521887-ADA0-7CC1-03BC-FB301B16D7CD}"/>
          </ac:spMkLst>
        </pc:spChg>
        <pc:spChg chg="add mod">
          <ac:chgData name="Emily Hagelauer" userId="91e06f82-0ab6-479c-b947-f191e87c3d78" providerId="ADAL" clId="{01F0D1DD-3A6E-B841-B646-470B6E548EE5}" dt="2023-04-11T03:50:47.231" v="4116" actId="164"/>
          <ac:spMkLst>
            <pc:docMk/>
            <pc:sldMk cId="3853206854" sldId="258"/>
            <ac:spMk id="8" creationId="{0FCE75CA-8194-7B40-CE36-707D0CDCE4EC}"/>
          </ac:spMkLst>
        </pc:spChg>
        <pc:spChg chg="add mod">
          <ac:chgData name="Emily Hagelauer" userId="91e06f82-0ab6-479c-b947-f191e87c3d78" providerId="ADAL" clId="{01F0D1DD-3A6E-B841-B646-470B6E548EE5}" dt="2023-04-11T13:09:56.129" v="4310" actId="20577"/>
          <ac:spMkLst>
            <pc:docMk/>
            <pc:sldMk cId="3853206854" sldId="258"/>
            <ac:spMk id="10" creationId="{440F6C82-8BB3-E07C-E2CA-AB8E222B30D4}"/>
          </ac:spMkLst>
        </pc:spChg>
        <pc:spChg chg="del topLvl">
          <ac:chgData name="Emily Hagelauer" userId="91e06f82-0ab6-479c-b947-f191e87c3d78" providerId="ADAL" clId="{01F0D1DD-3A6E-B841-B646-470B6E548EE5}" dt="2023-04-09T23:58:16.229" v="1469" actId="478"/>
          <ac:spMkLst>
            <pc:docMk/>
            <pc:sldMk cId="3853206854" sldId="258"/>
            <ac:spMk id="11" creationId="{00000000-0000-0000-0000-000000000000}"/>
          </ac:spMkLst>
        </pc:spChg>
        <pc:spChg chg="del topLvl">
          <ac:chgData name="Emily Hagelauer" userId="91e06f82-0ab6-479c-b947-f191e87c3d78" providerId="ADAL" clId="{01F0D1DD-3A6E-B841-B646-470B6E548EE5}" dt="2023-04-09T23:58:13.917" v="1468" actId="478"/>
          <ac:spMkLst>
            <pc:docMk/>
            <pc:sldMk cId="3853206854" sldId="258"/>
            <ac:spMk id="12" creationId="{00000000-0000-0000-0000-000000000000}"/>
          </ac:spMkLst>
        </pc:spChg>
        <pc:spChg chg="add del mod">
          <ac:chgData name="Emily Hagelauer" userId="91e06f82-0ab6-479c-b947-f191e87c3d78" providerId="ADAL" clId="{01F0D1DD-3A6E-B841-B646-470B6E548EE5}" dt="2023-04-11T03:32:22.129" v="4037" actId="478"/>
          <ac:spMkLst>
            <pc:docMk/>
            <pc:sldMk cId="3853206854" sldId="258"/>
            <ac:spMk id="12" creationId="{B56D8FEC-8089-CD19-387F-59336AC2185C}"/>
          </ac:spMkLst>
        </pc:spChg>
        <pc:spChg chg="add del mod">
          <ac:chgData name="Emily Hagelauer" userId="91e06f82-0ab6-479c-b947-f191e87c3d78" providerId="ADAL" clId="{01F0D1DD-3A6E-B841-B646-470B6E548EE5}" dt="2023-04-11T03:32:27.607" v="4039" actId="478"/>
          <ac:spMkLst>
            <pc:docMk/>
            <pc:sldMk cId="3853206854" sldId="258"/>
            <ac:spMk id="13" creationId="{83E1F1FC-FBD9-32ED-9800-D03266E61924}"/>
          </ac:spMkLst>
        </pc:spChg>
        <pc:spChg chg="add del mod">
          <ac:chgData name="Emily Hagelauer" userId="91e06f82-0ab6-479c-b947-f191e87c3d78" providerId="ADAL" clId="{01F0D1DD-3A6E-B841-B646-470B6E548EE5}" dt="2023-04-09T23:27:03.647" v="1280" actId="931"/>
          <ac:spMkLst>
            <pc:docMk/>
            <pc:sldMk cId="3853206854" sldId="258"/>
            <ac:spMk id="14" creationId="{8972B15C-8637-C8C4-040C-FAB75989CB87}"/>
          </ac:spMkLst>
        </pc:spChg>
        <pc:spChg chg="mod">
          <ac:chgData name="Emily Hagelauer" userId="91e06f82-0ab6-479c-b947-f191e87c3d78" providerId="ADAL" clId="{01F0D1DD-3A6E-B841-B646-470B6E548EE5}" dt="2023-04-11T03:32:32.018" v="4041"/>
          <ac:spMkLst>
            <pc:docMk/>
            <pc:sldMk cId="3853206854" sldId="258"/>
            <ac:spMk id="15" creationId="{994827E8-20DB-17A2-12F4-C16EA1877BAF}"/>
          </ac:spMkLst>
        </pc:spChg>
        <pc:spChg chg="mod">
          <ac:chgData name="Emily Hagelauer" userId="91e06f82-0ab6-479c-b947-f191e87c3d78" providerId="ADAL" clId="{01F0D1DD-3A6E-B841-B646-470B6E548EE5}" dt="2023-04-11T03:32:32.018" v="4041"/>
          <ac:spMkLst>
            <pc:docMk/>
            <pc:sldMk cId="3853206854" sldId="258"/>
            <ac:spMk id="17" creationId="{9D6AB215-B7BF-F57D-0BF0-7B8307B825FA}"/>
          </ac:spMkLst>
        </pc:spChg>
        <pc:spChg chg="add del mod">
          <ac:chgData name="Emily Hagelauer" userId="91e06f82-0ab6-479c-b947-f191e87c3d78" providerId="ADAL" clId="{01F0D1DD-3A6E-B841-B646-470B6E548EE5}" dt="2023-04-09T23:57:19.007" v="1465"/>
          <ac:spMkLst>
            <pc:docMk/>
            <pc:sldMk cId="3853206854" sldId="258"/>
            <ac:spMk id="17" creationId="{C56410BE-39AD-18E6-90F9-63AD59464C97}"/>
          </ac:spMkLst>
        </pc:spChg>
        <pc:spChg chg="mod">
          <ac:chgData name="Emily Hagelauer" userId="91e06f82-0ab6-479c-b947-f191e87c3d78" providerId="ADAL" clId="{01F0D1DD-3A6E-B841-B646-470B6E548EE5}" dt="2023-04-11T00:11:17.096" v="2872" actId="1076"/>
          <ac:spMkLst>
            <pc:docMk/>
            <pc:sldMk cId="3853206854" sldId="258"/>
            <ac:spMk id="18" creationId="{00000000-0000-0000-0000-000000000000}"/>
          </ac:spMkLst>
        </pc:spChg>
        <pc:spChg chg="del mod">
          <ac:chgData name="Emily Hagelauer" userId="91e06f82-0ab6-479c-b947-f191e87c3d78" providerId="ADAL" clId="{01F0D1DD-3A6E-B841-B646-470B6E548EE5}" dt="2023-04-09T23:58:05.688" v="1466" actId="478"/>
          <ac:spMkLst>
            <pc:docMk/>
            <pc:sldMk cId="3853206854" sldId="258"/>
            <ac:spMk id="19" creationId="{00000000-0000-0000-0000-000000000000}"/>
          </ac:spMkLst>
        </pc:spChg>
        <pc:spChg chg="del">
          <ac:chgData name="Emily Hagelauer" userId="91e06f82-0ab6-479c-b947-f191e87c3d78" providerId="ADAL" clId="{01F0D1DD-3A6E-B841-B646-470B6E548EE5}" dt="2023-04-09T23:58:11.045" v="1467" actId="478"/>
          <ac:spMkLst>
            <pc:docMk/>
            <pc:sldMk cId="3853206854" sldId="258"/>
            <ac:spMk id="20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1T03:49:21.458" v="4105" actId="1076"/>
          <ac:spMkLst>
            <pc:docMk/>
            <pc:sldMk cId="3853206854" sldId="258"/>
            <ac:spMk id="20" creationId="{C9D0E2F6-2F98-0E3B-E000-3ACE35E58803}"/>
          </ac:spMkLst>
        </pc:spChg>
        <pc:spChg chg="mod">
          <ac:chgData name="Emily Hagelauer" userId="91e06f82-0ab6-479c-b947-f191e87c3d78" providerId="ADAL" clId="{01F0D1DD-3A6E-B841-B646-470B6E548EE5}" dt="2023-04-11T03:59:13.258" v="4308" actId="20577"/>
          <ac:spMkLst>
            <pc:docMk/>
            <pc:sldMk cId="3853206854" sldId="258"/>
            <ac:spMk id="21" creationId="{6105A88E-706E-70E8-3DF0-0E5786EDF266}"/>
          </ac:spMkLst>
        </pc:spChg>
        <pc:spChg chg="mod topLvl">
          <ac:chgData name="Emily Hagelauer" userId="91e06f82-0ab6-479c-b947-f191e87c3d78" providerId="ADAL" clId="{01F0D1DD-3A6E-B841-B646-470B6E548EE5}" dt="2023-04-11T03:50:47.231" v="4116" actId="164"/>
          <ac:spMkLst>
            <pc:docMk/>
            <pc:sldMk cId="3853206854" sldId="258"/>
            <ac:spMk id="22" creationId="{FB16EEFC-7E85-DCAF-C1E5-B3352C6CFFE9}"/>
          </ac:spMkLst>
        </pc:spChg>
        <pc:spChg chg="mod topLvl">
          <ac:chgData name="Emily Hagelauer" userId="91e06f82-0ab6-479c-b947-f191e87c3d78" providerId="ADAL" clId="{01F0D1DD-3A6E-B841-B646-470B6E548EE5}" dt="2023-04-10T00:00:07.857" v="1486" actId="165"/>
          <ac:spMkLst>
            <pc:docMk/>
            <pc:sldMk cId="3853206854" sldId="258"/>
            <ac:spMk id="23" creationId="{C87DC695-625D-116A-BED6-0BDD99DB7174}"/>
          </ac:spMkLst>
        </pc:spChg>
        <pc:spChg chg="del mod">
          <ac:chgData name="Emily Hagelauer" userId="91e06f82-0ab6-479c-b947-f191e87c3d78" providerId="ADAL" clId="{01F0D1DD-3A6E-B841-B646-470B6E548EE5}" dt="2023-04-09T23:59:55.058" v="1483" actId="478"/>
          <ac:spMkLst>
            <pc:docMk/>
            <pc:sldMk cId="3853206854" sldId="258"/>
            <ac:spMk id="24" creationId="{144BEE0B-2957-228E-5383-BA118B6F45C0}"/>
          </ac:spMkLst>
        </pc:spChg>
        <pc:spChg chg="mod topLvl">
          <ac:chgData name="Emily Hagelauer" userId="91e06f82-0ab6-479c-b947-f191e87c3d78" providerId="ADAL" clId="{01F0D1DD-3A6E-B841-B646-470B6E548EE5}" dt="2023-04-10T00:00:09.821" v="1487" actId="1076"/>
          <ac:spMkLst>
            <pc:docMk/>
            <pc:sldMk cId="3853206854" sldId="258"/>
            <ac:spMk id="25" creationId="{CE782F6E-2025-AD7B-E965-A1A6335B5458}"/>
          </ac:spMkLst>
        </pc:spChg>
        <pc:grpChg chg="del">
          <ac:chgData name="Emily Hagelauer" userId="91e06f82-0ab6-479c-b947-f191e87c3d78" providerId="ADAL" clId="{01F0D1DD-3A6E-B841-B646-470B6E548EE5}" dt="2023-04-09T23:58:13.917" v="1468" actId="478"/>
          <ac:grpSpMkLst>
            <pc:docMk/>
            <pc:sldMk cId="3853206854" sldId="258"/>
            <ac:grpSpMk id="10" creationId="{00000000-0000-0000-0000-000000000000}"/>
          </ac:grpSpMkLst>
        </pc:grpChg>
        <pc:grpChg chg="add mod">
          <ac:chgData name="Emily Hagelauer" userId="91e06f82-0ab6-479c-b947-f191e87c3d78" providerId="ADAL" clId="{01F0D1DD-3A6E-B841-B646-470B6E548EE5}" dt="2023-04-11T03:50:59.264" v="4119" actId="1076"/>
          <ac:grpSpMkLst>
            <pc:docMk/>
            <pc:sldMk cId="3853206854" sldId="258"/>
            <ac:grpSpMk id="11" creationId="{C9A8B96A-96AA-27F6-9B43-CD8B693EFA4C}"/>
          </ac:grpSpMkLst>
        </pc:grpChg>
        <pc:grpChg chg="add del mod">
          <ac:chgData name="Emily Hagelauer" userId="91e06f82-0ab6-479c-b947-f191e87c3d78" providerId="ADAL" clId="{01F0D1DD-3A6E-B841-B646-470B6E548EE5}" dt="2023-04-11T03:32:35.346" v="4044"/>
          <ac:grpSpMkLst>
            <pc:docMk/>
            <pc:sldMk cId="3853206854" sldId="258"/>
            <ac:grpSpMk id="14" creationId="{540D1CE8-27CB-5D65-386E-8CDB7022703A}"/>
          </ac:grpSpMkLst>
        </pc:grpChg>
        <pc:grpChg chg="add mod">
          <ac:chgData name="Emily Hagelauer" userId="91e06f82-0ab6-479c-b947-f191e87c3d78" providerId="ADAL" clId="{01F0D1DD-3A6E-B841-B646-470B6E548EE5}" dt="2023-04-11T03:50:59.264" v="4119" actId="1076"/>
          <ac:grpSpMkLst>
            <pc:docMk/>
            <pc:sldMk cId="3853206854" sldId="258"/>
            <ac:grpSpMk id="19" creationId="{03749435-81A9-DF7F-B16F-90976AFBEFDE}"/>
          </ac:grpSpMkLst>
        </pc:grpChg>
        <pc:grpChg chg="add del mod">
          <ac:chgData name="Emily Hagelauer" userId="91e06f82-0ab6-479c-b947-f191e87c3d78" providerId="ADAL" clId="{01F0D1DD-3A6E-B841-B646-470B6E548EE5}" dt="2023-04-10T00:00:07.857" v="1486" actId="165"/>
          <ac:grpSpMkLst>
            <pc:docMk/>
            <pc:sldMk cId="3853206854" sldId="258"/>
            <ac:grpSpMk id="21" creationId="{698D4F98-6B06-3ECE-9FB8-AAA0931A5661}"/>
          </ac:grpSpMkLst>
        </pc:grpChg>
        <pc:grpChg chg="add mod">
          <ac:chgData name="Emily Hagelauer" userId="91e06f82-0ab6-479c-b947-f191e87c3d78" providerId="ADAL" clId="{01F0D1DD-3A6E-B841-B646-470B6E548EE5}" dt="2023-04-11T03:50:59.264" v="4119" actId="1076"/>
          <ac:grpSpMkLst>
            <pc:docMk/>
            <pc:sldMk cId="3853206854" sldId="258"/>
            <ac:grpSpMk id="24" creationId="{8C43829B-9AA1-0276-A320-238CEECF032C}"/>
          </ac:grpSpMkLst>
        </pc:grpChg>
        <pc:picChg chg="add del mod">
          <ac:chgData name="Emily Hagelauer" userId="91e06f82-0ab6-479c-b947-f191e87c3d78" providerId="ADAL" clId="{01F0D1DD-3A6E-B841-B646-470B6E548EE5}" dt="2023-04-09T23:26:54.105" v="1279" actId="478"/>
          <ac:picMkLst>
            <pc:docMk/>
            <pc:sldMk cId="3853206854" sldId="258"/>
            <ac:picMk id="7" creationId="{40253DA6-8CEC-F1C1-0DE3-4AC776BBB57E}"/>
          </ac:picMkLst>
        </pc:picChg>
        <pc:picChg chg="del">
          <ac:chgData name="Emily Hagelauer" userId="91e06f82-0ab6-479c-b947-f191e87c3d78" providerId="ADAL" clId="{01F0D1DD-3A6E-B841-B646-470B6E548EE5}" dt="2023-04-09T23:26:52.291" v="1277" actId="478"/>
          <ac:picMkLst>
            <pc:docMk/>
            <pc:sldMk cId="3853206854" sldId="258"/>
            <ac:picMk id="13" creationId="{00000000-0000-0000-0000-000000000000}"/>
          </ac:picMkLst>
        </pc:picChg>
        <pc:picChg chg="add mod modCrop">
          <ac:chgData name="Emily Hagelauer" userId="91e06f82-0ab6-479c-b947-f191e87c3d78" providerId="ADAL" clId="{01F0D1DD-3A6E-B841-B646-470B6E548EE5}" dt="2023-04-09T23:59:16.557" v="1477" actId="1076"/>
          <ac:picMkLst>
            <pc:docMk/>
            <pc:sldMk cId="3853206854" sldId="258"/>
            <ac:picMk id="16" creationId="{81E3EC41-EF4E-752C-03D4-559199BF139C}"/>
          </ac:picMkLst>
        </pc:picChg>
        <pc:picChg chg="add del mod">
          <ac:chgData name="Emily Hagelauer" userId="91e06f82-0ab6-479c-b947-f191e87c3d78" providerId="ADAL" clId="{01F0D1DD-3A6E-B841-B646-470B6E548EE5}" dt="2023-04-09T23:59:49.620" v="1482" actId="478"/>
          <ac:picMkLst>
            <pc:docMk/>
            <pc:sldMk cId="3853206854" sldId="258"/>
            <ac:picMk id="26" creationId="{A686D4BF-E435-35BF-38F7-9B1891AA52BD}"/>
          </ac:picMkLst>
        </pc:picChg>
        <pc:cxnChg chg="add mod">
          <ac:chgData name="Emily Hagelauer" userId="91e06f82-0ab6-479c-b947-f191e87c3d78" providerId="ADAL" clId="{01F0D1DD-3A6E-B841-B646-470B6E548EE5}" dt="2023-04-11T00:10:50.857" v="2863"/>
          <ac:cxnSpMkLst>
            <pc:docMk/>
            <pc:sldMk cId="3853206854" sldId="258"/>
            <ac:cxnSpMk id="6" creationId="{5A8E602B-100D-D895-99D8-0E4030E2D668}"/>
          </ac:cxnSpMkLst>
        </pc:cxnChg>
        <pc:cxnChg chg="add del mod">
          <ac:chgData name="Emily Hagelauer" userId="91e06f82-0ab6-479c-b947-f191e87c3d78" providerId="ADAL" clId="{01F0D1DD-3A6E-B841-B646-470B6E548EE5}" dt="2023-04-11T00:10:44.120" v="2862" actId="478"/>
          <ac:cxnSpMkLst>
            <pc:docMk/>
            <pc:sldMk cId="3853206854" sldId="258"/>
            <ac:cxnSpMk id="27" creationId="{2AA6CA2A-8F56-4312-A31F-D4058934E44B}"/>
          </ac:cxnSpMkLst>
        </pc:cxnChg>
      </pc:sldChg>
      <pc:sldChg chg="addSp delSp modSp add mod modTransition setBg">
        <pc:chgData name="Emily Hagelauer" userId="91e06f82-0ab6-479c-b947-f191e87c3d78" providerId="ADAL" clId="{01F0D1DD-3A6E-B841-B646-470B6E548EE5}" dt="2023-04-11T00:13:54.200" v="2976" actId="14100"/>
        <pc:sldMkLst>
          <pc:docMk/>
          <pc:sldMk cId="4216448664" sldId="259"/>
        </pc:sldMkLst>
        <pc:spChg chg="mod topLvl">
          <ac:chgData name="Emily Hagelauer" userId="91e06f82-0ab6-479c-b947-f191e87c3d78" providerId="ADAL" clId="{01F0D1DD-3A6E-B841-B646-470B6E548EE5}" dt="2023-04-09T19:38:00.683" v="381" actId="1076"/>
          <ac:spMkLst>
            <pc:docMk/>
            <pc:sldMk cId="4216448664" sldId="259"/>
            <ac:spMk id="10" creationId="{00000000-0000-0000-0000-000000000000}"/>
          </ac:spMkLst>
        </pc:spChg>
        <pc:spChg chg="mod topLvl">
          <ac:chgData name="Emily Hagelauer" userId="91e06f82-0ab6-479c-b947-f191e87c3d78" providerId="ADAL" clId="{01F0D1DD-3A6E-B841-B646-470B6E548EE5}" dt="2023-04-09T19:38:08.883" v="383" actId="552"/>
          <ac:spMkLst>
            <pc:docMk/>
            <pc:sldMk cId="4216448664" sldId="259"/>
            <ac:spMk id="14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09T19:37:55.469" v="380" actId="1076"/>
          <ac:spMkLst>
            <pc:docMk/>
            <pc:sldMk cId="4216448664" sldId="259"/>
            <ac:spMk id="15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09T19:38:14.713" v="384" actId="552"/>
          <ac:spMkLst>
            <pc:docMk/>
            <pc:sldMk cId="4216448664" sldId="259"/>
            <ac:spMk id="19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09T19:38:22.987" v="385" actId="552"/>
          <ac:spMkLst>
            <pc:docMk/>
            <pc:sldMk cId="4216448664" sldId="259"/>
            <ac:spMk id="2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09T19:38:25.637" v="386" actId="552"/>
          <ac:spMkLst>
            <pc:docMk/>
            <pc:sldMk cId="4216448664" sldId="259"/>
            <ac:spMk id="25" creationId="{00000000-0000-0000-0000-000000000000}"/>
          </ac:spMkLst>
        </pc:spChg>
        <pc:spChg chg="mod topLvl">
          <ac:chgData name="Emily Hagelauer" userId="91e06f82-0ab6-479c-b947-f191e87c3d78" providerId="ADAL" clId="{01F0D1DD-3A6E-B841-B646-470B6E548EE5}" dt="2023-04-09T22:52:15.881" v="450" actId="2711"/>
          <ac:spMkLst>
            <pc:docMk/>
            <pc:sldMk cId="4216448664" sldId="259"/>
            <ac:spMk id="26" creationId="{00000000-0000-0000-0000-000000000000}"/>
          </ac:spMkLst>
        </pc:spChg>
        <pc:spChg chg="mod topLvl">
          <ac:chgData name="Emily Hagelauer" userId="91e06f82-0ab6-479c-b947-f191e87c3d78" providerId="ADAL" clId="{01F0D1DD-3A6E-B841-B646-470B6E548EE5}" dt="2023-04-11T00:13:39.334" v="2945" actId="20577"/>
          <ac:spMkLst>
            <pc:docMk/>
            <pc:sldMk cId="4216448664" sldId="259"/>
            <ac:spMk id="27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1T00:13:54.200" v="2976" actId="14100"/>
          <ac:spMkLst>
            <pc:docMk/>
            <pc:sldMk cId="4216448664" sldId="259"/>
            <ac:spMk id="28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09T22:53:39.381" v="504" actId="20577"/>
          <ac:spMkLst>
            <pc:docMk/>
            <pc:sldMk cId="4216448664" sldId="259"/>
            <ac:spMk id="29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09T22:52:36.926" v="456" actId="2711"/>
          <ac:spMkLst>
            <pc:docMk/>
            <pc:sldMk cId="4216448664" sldId="259"/>
            <ac:spMk id="30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7:12:07.688" v="265" actId="20577"/>
          <ac:spMkLst>
            <pc:docMk/>
            <pc:sldMk cId="4216448664" sldId="259"/>
            <ac:spMk id="31" creationId="{00000000-0000-0000-0000-000000000000}"/>
          </ac:spMkLst>
        </pc:spChg>
        <pc:spChg chg="add del mod">
          <ac:chgData name="Emily Hagelauer" userId="91e06f82-0ab6-479c-b947-f191e87c3d78" providerId="ADAL" clId="{01F0D1DD-3A6E-B841-B646-470B6E548EE5}" dt="2023-04-09T22:52:10.353" v="449" actId="2711"/>
          <ac:spMkLst>
            <pc:docMk/>
            <pc:sldMk cId="4216448664" sldId="259"/>
            <ac:spMk id="32" creationId="{00000000-0000-0000-0000-000000000000}"/>
          </ac:spMkLst>
        </pc:spChg>
        <pc:grpChg chg="del">
          <ac:chgData name="Emily Hagelauer" userId="91e06f82-0ab6-479c-b947-f191e87c3d78" providerId="ADAL" clId="{01F0D1DD-3A6E-B841-B646-470B6E548EE5}" dt="2023-04-09T19:37:05.434" v="372" actId="165"/>
          <ac:grpSpMkLst>
            <pc:docMk/>
            <pc:sldMk cId="4216448664" sldId="259"/>
            <ac:grpSpMk id="33" creationId="{00000000-0000-0000-0000-000000000000}"/>
          </ac:grpSpMkLst>
        </pc:grpChg>
        <pc:grpChg chg="del">
          <ac:chgData name="Emily Hagelauer" userId="91e06f82-0ab6-479c-b947-f191e87c3d78" providerId="ADAL" clId="{01F0D1DD-3A6E-B841-B646-470B6E548EE5}" dt="2023-04-09T19:38:05.835" v="382" actId="165"/>
          <ac:grpSpMkLst>
            <pc:docMk/>
            <pc:sldMk cId="4216448664" sldId="259"/>
            <ac:grpSpMk id="34" creationId="{00000000-0000-0000-0000-000000000000}"/>
          </ac:grpSpMkLst>
        </pc:grpChg>
      </pc:sldChg>
      <pc:sldChg chg="add del">
        <pc:chgData name="Emily Hagelauer" userId="91e06f82-0ab6-479c-b947-f191e87c3d78" providerId="ADAL" clId="{01F0D1DD-3A6E-B841-B646-470B6E548EE5}" dt="2023-04-10T23:28:55.419" v="2017" actId="2696"/>
        <pc:sldMkLst>
          <pc:docMk/>
          <pc:sldMk cId="138623865" sldId="260"/>
        </pc:sldMkLst>
      </pc:sldChg>
      <pc:sldChg chg="addSp delSp modSp add del mod">
        <pc:chgData name="Emily Hagelauer" userId="91e06f82-0ab6-479c-b947-f191e87c3d78" providerId="ADAL" clId="{01F0D1DD-3A6E-B841-B646-470B6E548EE5}" dt="2023-03-28T17:01:29.768" v="164" actId="164"/>
        <pc:sldMkLst>
          <pc:docMk/>
          <pc:sldMk cId="1546846329" sldId="261"/>
        </pc:sldMkLst>
        <pc:spChg chg="del mod">
          <ac:chgData name="Emily Hagelauer" userId="91e06f82-0ab6-479c-b947-f191e87c3d78" providerId="ADAL" clId="{01F0D1DD-3A6E-B841-B646-470B6E548EE5}" dt="2023-03-28T16:39:22.022" v="1" actId="478"/>
          <ac:spMkLst>
            <pc:docMk/>
            <pc:sldMk cId="1546846329" sldId="261"/>
            <ac:spMk id="2" creationId="{2690CF4C-2CA7-8311-E8C5-F67D571D13F7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21" creationId="{8BC85774-6E0D-AA98-3A7B-9B42655EC3F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22" creationId="{DDF826B8-2FC0-82AA-15FF-F74134D86F89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23" creationId="{3D330E16-642F-A6A1-F231-01D48447A847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24" creationId="{BE2093CF-7530-9648-EC1C-5D35AA89D76B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25" creationId="{476F5C3F-9C1D-B5CD-6599-E3CA9D17B35C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27" creationId="{62E0E580-8818-4071-6FBE-C5A14D040FCC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28" creationId="{17A2CEE9-1B88-2EB8-5F08-2E3EF297861C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30" creationId="{2C2AA0FF-F40B-37C8-F1A1-55D57E15E08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31" creationId="{A6A67D6B-CF0D-86DA-54A4-63F9A6A66791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33" creationId="{3D2F71AE-4C13-0DF2-CFEF-7F3F3789FC40}"/>
          </ac:spMkLst>
        </pc:spChg>
        <pc:spChg chg="mod">
          <ac:chgData name="Emily Hagelauer" userId="91e06f82-0ab6-479c-b947-f191e87c3d78" providerId="ADAL" clId="{01F0D1DD-3A6E-B841-B646-470B6E548EE5}" dt="2023-03-28T17:01:29.768" v="164" actId="164"/>
          <ac:spMkLst>
            <pc:docMk/>
            <pc:sldMk cId="1546846329" sldId="261"/>
            <ac:spMk id="35" creationId="{38E03171-8787-7963-3E8F-F348477D988D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36" creationId="{0CE43D79-B64B-949F-795D-215E62C49EA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1546846329" sldId="261"/>
            <ac:spMk id="40" creationId="{5DCE8A6E-7869-C48E-7ACA-E2EE21EC0C56}"/>
          </ac:spMkLst>
        </pc:spChg>
        <pc:grpChg chg="add mod">
          <ac:chgData name="Emily Hagelauer" userId="91e06f82-0ab6-479c-b947-f191e87c3d78" providerId="ADAL" clId="{01F0D1DD-3A6E-B841-B646-470B6E548EE5}" dt="2023-03-28T17:01:29.768" v="164" actId="164"/>
          <ac:grpSpMkLst>
            <pc:docMk/>
            <pc:sldMk cId="1546846329" sldId="261"/>
            <ac:grpSpMk id="4" creationId="{2A5BF051-B323-F3CA-1ED8-2C5DA94A0F2B}"/>
          </ac:grpSpMkLst>
        </pc:grpChg>
        <pc:picChg chg="mod">
          <ac:chgData name="Emily Hagelauer" userId="91e06f82-0ab6-479c-b947-f191e87c3d78" providerId="ADAL" clId="{01F0D1DD-3A6E-B841-B646-470B6E548EE5}" dt="2023-03-28T17:01:29.768" v="164" actId="164"/>
          <ac:picMkLst>
            <pc:docMk/>
            <pc:sldMk cId="1546846329" sldId="261"/>
            <ac:picMk id="3" creationId="{899E1202-A478-890C-6399-612343AA2BBE}"/>
          </ac:picMkLst>
        </pc:picChg>
        <pc:picChg chg="mod">
          <ac:chgData name="Emily Hagelauer" userId="91e06f82-0ab6-479c-b947-f191e87c3d78" providerId="ADAL" clId="{01F0D1DD-3A6E-B841-B646-470B6E548EE5}" dt="2023-03-28T17:01:25.265" v="163" actId="1076"/>
          <ac:picMkLst>
            <pc:docMk/>
            <pc:sldMk cId="1546846329" sldId="261"/>
            <ac:picMk id="1028" creationId="{2BAA87FE-60EA-FF62-1165-57459F6DACB5}"/>
          </ac:picMkLst>
        </pc:pic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1546846329" sldId="261"/>
            <ac:cxnSpMk id="29" creationId="{BD800FB8-B5C8-3343-E777-5A082311F737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1546846329" sldId="261"/>
            <ac:cxnSpMk id="34" creationId="{97CE0A6E-FDC0-F33F-A713-69C8FF0D0CA4}"/>
          </ac:cxnSpMkLst>
        </pc:cxnChg>
      </pc:sldChg>
      <pc:sldChg chg="add del">
        <pc:chgData name="Emily Hagelauer" userId="91e06f82-0ab6-479c-b947-f191e87c3d78" providerId="ADAL" clId="{01F0D1DD-3A6E-B841-B646-470B6E548EE5}" dt="2023-04-11T00:52:19.589" v="3423" actId="2696"/>
        <pc:sldMkLst>
          <pc:docMk/>
          <pc:sldMk cId="1529301641" sldId="262"/>
        </pc:sldMkLst>
      </pc:sldChg>
      <pc:sldChg chg="addSp delSp modSp add del mod addAnim delAnim modAnim">
        <pc:chgData name="Emily Hagelauer" userId="91e06f82-0ab6-479c-b947-f191e87c3d78" providerId="ADAL" clId="{01F0D1DD-3A6E-B841-B646-470B6E548EE5}" dt="2023-04-10T23:25:59.119" v="1999" actId="2696"/>
        <pc:sldMkLst>
          <pc:docMk/>
          <pc:sldMk cId="2203304120" sldId="263"/>
        </pc:sldMkLst>
        <pc:spChg chg="mod">
          <ac:chgData name="Emily Hagelauer" userId="91e06f82-0ab6-479c-b947-f191e87c3d78" providerId="ADAL" clId="{01F0D1DD-3A6E-B841-B646-470B6E548EE5}" dt="2023-04-10T19:06:02.775" v="1845" actId="1076"/>
          <ac:spMkLst>
            <pc:docMk/>
            <pc:sldMk cId="2203304120" sldId="263"/>
            <ac:spMk id="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0T19:06:02.775" v="1845" actId="1076"/>
          <ac:spMkLst>
            <pc:docMk/>
            <pc:sldMk cId="2203304120" sldId="263"/>
            <ac:spMk id="6" creationId="{00000000-0000-0000-0000-000000000000}"/>
          </ac:spMkLst>
        </pc:spChg>
        <pc:spChg chg="add del mod">
          <ac:chgData name="Emily Hagelauer" userId="91e06f82-0ab6-479c-b947-f191e87c3d78" providerId="ADAL" clId="{01F0D1DD-3A6E-B841-B646-470B6E548EE5}" dt="2023-04-10T19:06:02.775" v="1845" actId="1076"/>
          <ac:spMkLst>
            <pc:docMk/>
            <pc:sldMk cId="2203304120" sldId="263"/>
            <ac:spMk id="7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0T19:06:02.775" v="1845" actId="1076"/>
          <ac:spMkLst>
            <pc:docMk/>
            <pc:sldMk cId="2203304120" sldId="263"/>
            <ac:spMk id="8" creationId="{00000000-0000-0000-0000-000000000000}"/>
          </ac:spMkLst>
        </pc:spChg>
        <pc:spChg chg="mod topLvl">
          <ac:chgData name="Emily Hagelauer" userId="91e06f82-0ab6-479c-b947-f191e87c3d78" providerId="ADAL" clId="{01F0D1DD-3A6E-B841-B646-470B6E548EE5}" dt="2023-04-10T19:06:06.146" v="1846" actId="1076"/>
          <ac:spMkLst>
            <pc:docMk/>
            <pc:sldMk cId="2203304120" sldId="263"/>
            <ac:spMk id="10" creationId="{00000000-0000-0000-0000-000000000000}"/>
          </ac:spMkLst>
        </pc:spChg>
        <pc:spChg chg="mod topLvl">
          <ac:chgData name="Emily Hagelauer" userId="91e06f82-0ab6-479c-b947-f191e87c3d78" providerId="ADAL" clId="{01F0D1DD-3A6E-B841-B646-470B6E548EE5}" dt="2023-04-10T19:06:06.146" v="1846" actId="1076"/>
          <ac:spMkLst>
            <pc:docMk/>
            <pc:sldMk cId="2203304120" sldId="263"/>
            <ac:spMk id="11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0T19:06:15.495" v="1847" actId="20577"/>
          <ac:spMkLst>
            <pc:docMk/>
            <pc:sldMk cId="2203304120" sldId="263"/>
            <ac:spMk id="13" creationId="{00000000-0000-0000-0000-000000000000}"/>
          </ac:spMkLst>
        </pc:spChg>
        <pc:spChg chg="add mod">
          <ac:chgData name="Emily Hagelauer" userId="91e06f82-0ab6-479c-b947-f191e87c3d78" providerId="ADAL" clId="{01F0D1DD-3A6E-B841-B646-470B6E548EE5}" dt="2023-04-10T19:06:21.225" v="1850" actId="1076"/>
          <ac:spMkLst>
            <pc:docMk/>
            <pc:sldMk cId="2203304120" sldId="263"/>
            <ac:spMk id="15" creationId="{1B4F9145-CE91-DF01-7C97-77B7F5D4FE63}"/>
          </ac:spMkLst>
        </pc:spChg>
        <pc:spChg chg="add mod">
          <ac:chgData name="Emily Hagelauer" userId="91e06f82-0ab6-479c-b947-f191e87c3d78" providerId="ADAL" clId="{01F0D1DD-3A6E-B841-B646-470B6E548EE5}" dt="2023-04-10T19:07:14.059" v="1863" actId="14100"/>
          <ac:spMkLst>
            <pc:docMk/>
            <pc:sldMk cId="2203304120" sldId="263"/>
            <ac:spMk id="23" creationId="{2A5B4E80-BD29-2DE6-AA6D-270A25B37035}"/>
          </ac:spMkLst>
        </pc:spChg>
        <pc:grpChg chg="del">
          <ac:chgData name="Emily Hagelauer" userId="91e06f82-0ab6-479c-b947-f191e87c3d78" providerId="ADAL" clId="{01F0D1DD-3A6E-B841-B646-470B6E548EE5}" dt="2023-04-10T19:04:45.930" v="1828" actId="165"/>
          <ac:grpSpMkLst>
            <pc:docMk/>
            <pc:sldMk cId="2203304120" sldId="263"/>
            <ac:grpSpMk id="9" creationId="{00000000-0000-0000-0000-000000000000}"/>
          </ac:grpSpMkLst>
        </pc:grpChg>
        <pc:grpChg chg="del">
          <ac:chgData name="Emily Hagelauer" userId="91e06f82-0ab6-479c-b947-f191e87c3d78" providerId="ADAL" clId="{01F0D1DD-3A6E-B841-B646-470B6E548EE5}" dt="2023-04-10T19:06:16.632" v="1848" actId="478"/>
          <ac:grpSpMkLst>
            <pc:docMk/>
            <pc:sldMk cId="2203304120" sldId="263"/>
            <ac:grpSpMk id="12" creationId="{00000000-0000-0000-0000-000000000000}"/>
          </ac:grpSpMkLst>
        </pc:grpChg>
      </pc:sldChg>
      <pc:sldChg chg="add del">
        <pc:chgData name="Emily Hagelauer" userId="91e06f82-0ab6-479c-b947-f191e87c3d78" providerId="ADAL" clId="{01F0D1DD-3A6E-B841-B646-470B6E548EE5}" dt="2023-04-11T00:52:19.479" v="3408" actId="2696"/>
        <pc:sldMkLst>
          <pc:docMk/>
          <pc:sldMk cId="1543609449" sldId="264"/>
        </pc:sldMkLst>
      </pc:sldChg>
      <pc:sldChg chg="addSp delSp modSp add mod ord delAnim modAnim modCm">
        <pc:chgData name="Emily Hagelauer" userId="91e06f82-0ab6-479c-b947-f191e87c3d78" providerId="ADAL" clId="{01F0D1DD-3A6E-B841-B646-470B6E548EE5}" dt="2023-04-11T02:28:14.801" v="3731" actId="1076"/>
        <pc:sldMkLst>
          <pc:docMk/>
          <pc:sldMk cId="3171368950" sldId="265"/>
        </pc:sldMkLst>
        <pc:spChg chg="del mod">
          <ac:chgData name="Emily Hagelauer" userId="91e06f82-0ab6-479c-b947-f191e87c3d78" providerId="ADAL" clId="{01F0D1DD-3A6E-B841-B646-470B6E548EE5}" dt="2023-04-11T00:27:55.740" v="3325" actId="478"/>
          <ac:spMkLst>
            <pc:docMk/>
            <pc:sldMk cId="3171368950" sldId="265"/>
            <ac:spMk id="2" creationId="{00000000-0000-0000-0000-000000000000}"/>
          </ac:spMkLst>
        </pc:spChg>
        <pc:spChg chg="add mod">
          <ac:chgData name="Emily Hagelauer" userId="91e06f82-0ab6-479c-b947-f191e87c3d78" providerId="ADAL" clId="{01F0D1DD-3A6E-B841-B646-470B6E548EE5}" dt="2023-04-11T00:18:50.944" v="3004" actId="164"/>
          <ac:spMkLst>
            <pc:docMk/>
            <pc:sldMk cId="3171368950" sldId="265"/>
            <ac:spMk id="7" creationId="{E0B346D2-80F9-1996-CC5A-8DC389C8E8E5}"/>
          </ac:spMkLst>
        </pc:spChg>
        <pc:spChg chg="mod">
          <ac:chgData name="Emily Hagelauer" userId="91e06f82-0ab6-479c-b947-f191e87c3d78" providerId="ADAL" clId="{01F0D1DD-3A6E-B841-B646-470B6E548EE5}" dt="2023-04-11T02:23:54.383" v="3653" actId="1076"/>
          <ac:spMkLst>
            <pc:docMk/>
            <pc:sldMk cId="3171368950" sldId="265"/>
            <ac:spMk id="1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1T00:21:00.765" v="3109" actId="20577"/>
          <ac:spMkLst>
            <pc:docMk/>
            <pc:sldMk cId="3171368950" sldId="265"/>
            <ac:spMk id="16" creationId="{C26640F7-155A-5554-2899-F331BC092E33}"/>
          </ac:spMkLst>
        </pc:spChg>
        <pc:spChg chg="mod">
          <ac:chgData name="Emily Hagelauer" userId="91e06f82-0ab6-479c-b947-f191e87c3d78" providerId="ADAL" clId="{01F0D1DD-3A6E-B841-B646-470B6E548EE5}" dt="2023-04-11T00:21:05.166" v="3111" actId="20577"/>
          <ac:spMkLst>
            <pc:docMk/>
            <pc:sldMk cId="3171368950" sldId="265"/>
            <ac:spMk id="17" creationId="{7ABCAFEF-2F6B-3025-19D1-9F2D14ACF7F0}"/>
          </ac:spMkLst>
        </pc:spChg>
        <pc:spChg chg="add mod">
          <ac:chgData name="Emily Hagelauer" userId="91e06f82-0ab6-479c-b947-f191e87c3d78" providerId="ADAL" clId="{01F0D1DD-3A6E-B841-B646-470B6E548EE5}" dt="2023-04-11T00:24:31.509" v="3128" actId="164"/>
          <ac:spMkLst>
            <pc:docMk/>
            <pc:sldMk cId="3171368950" sldId="265"/>
            <ac:spMk id="18" creationId="{6E8EC35F-4C5A-B704-6549-7B8C0BBA8E53}"/>
          </ac:spMkLst>
        </pc:spChg>
        <pc:spChg chg="add mod">
          <ac:chgData name="Emily Hagelauer" userId="91e06f82-0ab6-479c-b947-f191e87c3d78" providerId="ADAL" clId="{01F0D1DD-3A6E-B841-B646-470B6E548EE5}" dt="2023-04-11T00:24:31.509" v="3128" actId="164"/>
          <ac:spMkLst>
            <pc:docMk/>
            <pc:sldMk cId="3171368950" sldId="265"/>
            <ac:spMk id="19" creationId="{B25F6940-0776-05B4-E899-E6B3B521C379}"/>
          </ac:spMkLst>
        </pc:spChg>
        <pc:spChg chg="add mod">
          <ac:chgData name="Emily Hagelauer" userId="91e06f82-0ab6-479c-b947-f191e87c3d78" providerId="ADAL" clId="{01F0D1DD-3A6E-B841-B646-470B6E548EE5}" dt="2023-04-11T00:24:44.106" v="3131" actId="408"/>
          <ac:spMkLst>
            <pc:docMk/>
            <pc:sldMk cId="3171368950" sldId="265"/>
            <ac:spMk id="20" creationId="{45F02FA4-4619-A5E7-0929-4BEC6C1F5041}"/>
          </ac:spMkLst>
        </pc:spChg>
        <pc:spChg chg="add mod">
          <ac:chgData name="Emily Hagelauer" userId="91e06f82-0ab6-479c-b947-f191e87c3d78" providerId="ADAL" clId="{01F0D1DD-3A6E-B841-B646-470B6E548EE5}" dt="2023-04-11T00:24:44.106" v="3131" actId="408"/>
          <ac:spMkLst>
            <pc:docMk/>
            <pc:sldMk cId="3171368950" sldId="265"/>
            <ac:spMk id="21" creationId="{01720E0A-59E8-2E11-1139-8C73A5D51873}"/>
          </ac:spMkLst>
        </pc:spChg>
        <pc:spChg chg="add mod">
          <ac:chgData name="Emily Hagelauer" userId="91e06f82-0ab6-479c-b947-f191e87c3d78" providerId="ADAL" clId="{01F0D1DD-3A6E-B841-B646-470B6E548EE5}" dt="2023-04-11T00:24:39.200" v="3130" actId="164"/>
          <ac:spMkLst>
            <pc:docMk/>
            <pc:sldMk cId="3171368950" sldId="265"/>
            <ac:spMk id="22" creationId="{0E3BB2A8-3D85-8FE2-FEF7-D384D613873D}"/>
          </ac:spMkLst>
        </pc:spChg>
        <pc:spChg chg="add mod">
          <ac:chgData name="Emily Hagelauer" userId="91e06f82-0ab6-479c-b947-f191e87c3d78" providerId="ADAL" clId="{01F0D1DD-3A6E-B841-B646-470B6E548EE5}" dt="2023-04-11T00:24:39.200" v="3130" actId="164"/>
          <ac:spMkLst>
            <pc:docMk/>
            <pc:sldMk cId="3171368950" sldId="265"/>
            <ac:spMk id="23" creationId="{3000C3DD-3F4F-D6A3-6032-AE38BA33271A}"/>
          </ac:spMkLst>
        </pc:spChg>
        <pc:spChg chg="mod">
          <ac:chgData name="Emily Hagelauer" userId="91e06f82-0ab6-479c-b947-f191e87c3d78" providerId="ADAL" clId="{01F0D1DD-3A6E-B841-B646-470B6E548EE5}" dt="2023-04-11T00:25:26.303" v="3140"/>
          <ac:spMkLst>
            <pc:docMk/>
            <pc:sldMk cId="3171368950" sldId="265"/>
            <ac:spMk id="28" creationId="{0D807B47-72F8-5026-DF91-8B0965226704}"/>
          </ac:spMkLst>
        </pc:spChg>
        <pc:spChg chg="mod">
          <ac:chgData name="Emily Hagelauer" userId="91e06f82-0ab6-479c-b947-f191e87c3d78" providerId="ADAL" clId="{01F0D1DD-3A6E-B841-B646-470B6E548EE5}" dt="2023-04-11T00:25:26.303" v="3140"/>
          <ac:spMkLst>
            <pc:docMk/>
            <pc:sldMk cId="3171368950" sldId="265"/>
            <ac:spMk id="29" creationId="{E7448B0E-07FA-0290-6D58-160CD887A627}"/>
          </ac:spMkLst>
        </pc:spChg>
        <pc:spChg chg="mod">
          <ac:chgData name="Emily Hagelauer" userId="91e06f82-0ab6-479c-b947-f191e87c3d78" providerId="ADAL" clId="{01F0D1DD-3A6E-B841-B646-470B6E548EE5}" dt="2023-04-11T00:25:29.602" v="3142"/>
          <ac:spMkLst>
            <pc:docMk/>
            <pc:sldMk cId="3171368950" sldId="265"/>
            <ac:spMk id="31" creationId="{F5454C74-9AA3-7DA1-EC1A-B556D5FEE78F}"/>
          </ac:spMkLst>
        </pc:spChg>
        <pc:spChg chg="mod">
          <ac:chgData name="Emily Hagelauer" userId="91e06f82-0ab6-479c-b947-f191e87c3d78" providerId="ADAL" clId="{01F0D1DD-3A6E-B841-B646-470B6E548EE5}" dt="2023-04-11T00:25:29.602" v="3142"/>
          <ac:spMkLst>
            <pc:docMk/>
            <pc:sldMk cId="3171368950" sldId="265"/>
            <ac:spMk id="32" creationId="{AF6D34CC-940D-5B6E-AA71-0E60CBFEF6F2}"/>
          </ac:spMkLst>
        </pc:spChg>
        <pc:spChg chg="add del mod">
          <ac:chgData name="Emily Hagelauer" userId="91e06f82-0ab6-479c-b947-f191e87c3d78" providerId="ADAL" clId="{01F0D1DD-3A6E-B841-B646-470B6E548EE5}" dt="2023-04-11T02:23:34.400" v="3645" actId="478"/>
          <ac:spMkLst>
            <pc:docMk/>
            <pc:sldMk cId="3171368950" sldId="265"/>
            <ac:spMk id="33" creationId="{74FEF02A-4DD1-AE00-EE6F-38A775DB181B}"/>
          </ac:spMkLst>
        </pc:spChg>
        <pc:spChg chg="add del mod">
          <ac:chgData name="Emily Hagelauer" userId="91e06f82-0ab6-479c-b947-f191e87c3d78" providerId="ADAL" clId="{01F0D1DD-3A6E-B841-B646-470B6E548EE5}" dt="2023-04-11T02:13:36.773" v="3435" actId="478"/>
          <ac:spMkLst>
            <pc:docMk/>
            <pc:sldMk cId="3171368950" sldId="265"/>
            <ac:spMk id="34" creationId="{331870D4-4E39-A6EF-20D3-D1870B6C2895}"/>
          </ac:spMkLst>
        </pc:spChg>
        <pc:spChg chg="add del mod">
          <ac:chgData name="Emily Hagelauer" userId="91e06f82-0ab6-479c-b947-f191e87c3d78" providerId="ADAL" clId="{01F0D1DD-3A6E-B841-B646-470B6E548EE5}" dt="2023-04-11T02:13:36.773" v="3435" actId="478"/>
          <ac:spMkLst>
            <pc:docMk/>
            <pc:sldMk cId="3171368950" sldId="265"/>
            <ac:spMk id="35" creationId="{A0405913-39E8-65E3-3BE6-C2F67901BE57}"/>
          </ac:spMkLst>
        </pc:spChg>
        <pc:spChg chg="add del mod">
          <ac:chgData name="Emily Hagelauer" userId="91e06f82-0ab6-479c-b947-f191e87c3d78" providerId="ADAL" clId="{01F0D1DD-3A6E-B841-B646-470B6E548EE5}" dt="2023-04-11T02:25:40.371" v="3708" actId="478"/>
          <ac:spMkLst>
            <pc:docMk/>
            <pc:sldMk cId="3171368950" sldId="265"/>
            <ac:spMk id="36" creationId="{3CDBE0FF-353E-C1A8-9678-6B3980DD61DD}"/>
          </ac:spMkLst>
        </pc:spChg>
        <pc:spChg chg="add mod">
          <ac:chgData name="Emily Hagelauer" userId="91e06f82-0ab6-479c-b947-f191e87c3d78" providerId="ADAL" clId="{01F0D1DD-3A6E-B841-B646-470B6E548EE5}" dt="2023-04-11T02:26:51.337" v="3720" actId="164"/>
          <ac:spMkLst>
            <pc:docMk/>
            <pc:sldMk cId="3171368950" sldId="265"/>
            <ac:spMk id="37" creationId="{2662A2FF-54C0-4490-D9EB-BCA5A6B845E5}"/>
          </ac:spMkLst>
        </pc:spChg>
        <pc:spChg chg="mod">
          <ac:chgData name="Emily Hagelauer" userId="91e06f82-0ab6-479c-b947-f191e87c3d78" providerId="ADAL" clId="{01F0D1DD-3A6E-B841-B646-470B6E548EE5}" dt="2023-04-11T02:23:03.094" v="3627" actId="14100"/>
          <ac:spMkLst>
            <pc:docMk/>
            <pc:sldMk cId="3171368950" sldId="265"/>
            <ac:spMk id="39" creationId="{9A2885F7-4EA5-89CB-0861-B565D902A530}"/>
          </ac:spMkLst>
        </pc:spChg>
        <pc:spChg chg="mod">
          <ac:chgData name="Emily Hagelauer" userId="91e06f82-0ab6-479c-b947-f191e87c3d78" providerId="ADAL" clId="{01F0D1DD-3A6E-B841-B646-470B6E548EE5}" dt="2023-04-11T02:25:01.658" v="3685" actId="255"/>
          <ac:spMkLst>
            <pc:docMk/>
            <pc:sldMk cId="3171368950" sldId="265"/>
            <ac:spMk id="40" creationId="{B5557D65-A827-5103-5B7D-3F97C5227E47}"/>
          </ac:spMkLst>
        </pc:spChg>
        <pc:spChg chg="add del mod">
          <ac:chgData name="Emily Hagelauer" userId="91e06f82-0ab6-479c-b947-f191e87c3d78" providerId="ADAL" clId="{01F0D1DD-3A6E-B841-B646-470B6E548EE5}" dt="2023-04-11T02:23:06.611" v="3630" actId="478"/>
          <ac:spMkLst>
            <pc:docMk/>
            <pc:sldMk cId="3171368950" sldId="265"/>
            <ac:spMk id="41" creationId="{5E4F73F7-DE28-1C0B-32FA-25B9280EADEF}"/>
          </ac:spMkLst>
        </pc:spChg>
        <pc:spChg chg="mod">
          <ac:chgData name="Emily Hagelauer" userId="91e06f82-0ab6-479c-b947-f191e87c3d78" providerId="ADAL" clId="{01F0D1DD-3A6E-B841-B646-470B6E548EE5}" dt="2023-04-11T02:27:12.889" v="3724" actId="465"/>
          <ac:spMkLst>
            <pc:docMk/>
            <pc:sldMk cId="3171368950" sldId="265"/>
            <ac:spMk id="43" creationId="{A9BCE7D9-4E16-4FF8-F4BB-0128EB33EC98}"/>
          </ac:spMkLst>
        </pc:spChg>
        <pc:spChg chg="mod">
          <ac:chgData name="Emily Hagelauer" userId="91e06f82-0ab6-479c-b947-f191e87c3d78" providerId="ADAL" clId="{01F0D1DD-3A6E-B841-B646-470B6E548EE5}" dt="2023-04-11T02:27:12.889" v="3724" actId="465"/>
          <ac:spMkLst>
            <pc:docMk/>
            <pc:sldMk cId="3171368950" sldId="265"/>
            <ac:spMk id="44" creationId="{8BBE2E67-0942-2D75-72FB-F8893915C80F}"/>
          </ac:spMkLst>
        </pc:spChg>
        <pc:spChg chg="mod">
          <ac:chgData name="Emily Hagelauer" userId="91e06f82-0ab6-479c-b947-f191e87c3d78" providerId="ADAL" clId="{01F0D1DD-3A6E-B841-B646-470B6E548EE5}" dt="2023-04-11T02:26:33.520" v="3719" actId="1076"/>
          <ac:spMkLst>
            <pc:docMk/>
            <pc:sldMk cId="3171368950" sldId="265"/>
            <ac:spMk id="46" creationId="{3C19FD31-C097-5026-CF6D-0E7897AACCF8}"/>
          </ac:spMkLst>
        </pc:spChg>
        <pc:spChg chg="mod">
          <ac:chgData name="Emily Hagelauer" userId="91e06f82-0ab6-479c-b947-f191e87c3d78" providerId="ADAL" clId="{01F0D1DD-3A6E-B841-B646-470B6E548EE5}" dt="2023-04-11T02:25:15.743" v="3698" actId="255"/>
          <ac:spMkLst>
            <pc:docMk/>
            <pc:sldMk cId="3171368950" sldId="265"/>
            <ac:spMk id="47" creationId="{A0A24920-9CE1-3C17-C6CB-18DBFD6515ED}"/>
          </ac:spMkLst>
        </pc:spChg>
        <pc:spChg chg="add mod">
          <ac:chgData name="Emily Hagelauer" userId="91e06f82-0ab6-479c-b947-f191e87c3d78" providerId="ADAL" clId="{01F0D1DD-3A6E-B841-B646-470B6E548EE5}" dt="2023-04-11T02:27:08.016" v="3723" actId="164"/>
          <ac:spMkLst>
            <pc:docMk/>
            <pc:sldMk cId="3171368950" sldId="265"/>
            <ac:spMk id="48" creationId="{2A04BD0A-5A1B-7F22-2A3C-EF9A93B22871}"/>
          </ac:spMkLst>
        </pc:spChg>
        <pc:spChg chg="add mod">
          <ac:chgData name="Emily Hagelauer" userId="91e06f82-0ab6-479c-b947-f191e87c3d78" providerId="ADAL" clId="{01F0D1DD-3A6E-B841-B646-470B6E548EE5}" dt="2023-04-11T02:27:12.889" v="3724" actId="465"/>
          <ac:spMkLst>
            <pc:docMk/>
            <pc:sldMk cId="3171368950" sldId="265"/>
            <ac:spMk id="49" creationId="{3F290FBA-083A-0DF8-C132-3C458C46787F}"/>
          </ac:spMkLst>
        </pc:spChg>
        <pc:spChg chg="add mod">
          <ac:chgData name="Emily Hagelauer" userId="91e06f82-0ab6-479c-b947-f191e87c3d78" providerId="ADAL" clId="{01F0D1DD-3A6E-B841-B646-470B6E548EE5}" dt="2023-04-11T02:28:14.801" v="3731" actId="1076"/>
          <ac:spMkLst>
            <pc:docMk/>
            <pc:sldMk cId="3171368950" sldId="265"/>
            <ac:spMk id="53" creationId="{75A09452-9813-1695-2309-7CA74E07F5D3}"/>
          </ac:spMkLst>
        </pc:spChg>
        <pc:grpChg chg="add mod">
          <ac:chgData name="Emily Hagelauer" userId="91e06f82-0ab6-479c-b947-f191e87c3d78" providerId="ADAL" clId="{01F0D1DD-3A6E-B841-B646-470B6E548EE5}" dt="2023-04-11T02:27:35.870" v="3726" actId="1076"/>
          <ac:grpSpMkLst>
            <pc:docMk/>
            <pc:sldMk cId="3171368950" sldId="265"/>
            <ac:grpSpMk id="8" creationId="{0415D1DE-E6F4-7B5F-022F-A73EB887AEFD}"/>
          </ac:grpSpMkLst>
        </pc:grpChg>
        <pc:grpChg chg="add mod">
          <ac:chgData name="Emily Hagelauer" userId="91e06f82-0ab6-479c-b947-f191e87c3d78" providerId="ADAL" clId="{01F0D1DD-3A6E-B841-B646-470B6E548EE5}" dt="2023-04-11T02:23:26.552" v="3642" actId="1076"/>
          <ac:grpSpMkLst>
            <pc:docMk/>
            <pc:sldMk cId="3171368950" sldId="265"/>
            <ac:grpSpMk id="9" creationId="{D5E236CD-1845-979C-018E-EC6E41734098}"/>
          </ac:grpSpMkLst>
        </pc:grpChg>
        <pc:grpChg chg="del mod">
          <ac:chgData name="Emily Hagelauer" userId="91e06f82-0ab6-479c-b947-f191e87c3d78" providerId="ADAL" clId="{01F0D1DD-3A6E-B841-B646-470B6E548EE5}" dt="2023-04-11T00:27:54.618" v="3324" actId="478"/>
          <ac:grpSpMkLst>
            <pc:docMk/>
            <pc:sldMk cId="3171368950" sldId="265"/>
            <ac:grpSpMk id="10" creationId="{00000000-0000-0000-0000-000000000000}"/>
          </ac:grpSpMkLst>
        </pc:grpChg>
        <pc:grpChg chg="add del mod">
          <ac:chgData name="Emily Hagelauer" userId="91e06f82-0ab6-479c-b947-f191e87c3d78" providerId="ADAL" clId="{01F0D1DD-3A6E-B841-B646-470B6E548EE5}" dt="2023-04-11T02:23:35.439" v="3646" actId="478"/>
          <ac:grpSpMkLst>
            <pc:docMk/>
            <pc:sldMk cId="3171368950" sldId="265"/>
            <ac:grpSpMk id="24" creationId="{50210CBF-2518-0C73-563A-1D1DD94F7FD1}"/>
          </ac:grpSpMkLst>
        </pc:grpChg>
        <pc:grpChg chg="add del mod">
          <ac:chgData name="Emily Hagelauer" userId="91e06f82-0ab6-479c-b947-f191e87c3d78" providerId="ADAL" clId="{01F0D1DD-3A6E-B841-B646-470B6E548EE5}" dt="2023-04-11T02:13:36.773" v="3435" actId="478"/>
          <ac:grpSpMkLst>
            <pc:docMk/>
            <pc:sldMk cId="3171368950" sldId="265"/>
            <ac:grpSpMk id="25" creationId="{DFB1DAD0-C995-4F8A-019B-ED72DB8FD094}"/>
          </ac:grpSpMkLst>
        </pc:grpChg>
        <pc:grpChg chg="add del mod">
          <ac:chgData name="Emily Hagelauer" userId="91e06f82-0ab6-479c-b947-f191e87c3d78" providerId="ADAL" clId="{01F0D1DD-3A6E-B841-B646-470B6E548EE5}" dt="2023-04-11T02:13:36.773" v="3435" actId="478"/>
          <ac:grpSpMkLst>
            <pc:docMk/>
            <pc:sldMk cId="3171368950" sldId="265"/>
            <ac:grpSpMk id="26" creationId="{E50FB890-D84C-79FD-4274-6EEEA5E1477B}"/>
          </ac:grpSpMkLst>
        </pc:grpChg>
        <pc:grpChg chg="add del mod">
          <ac:chgData name="Emily Hagelauer" userId="91e06f82-0ab6-479c-b947-f191e87c3d78" providerId="ADAL" clId="{01F0D1DD-3A6E-B841-B646-470B6E548EE5}" dt="2023-04-11T02:25:41.942" v="3709" actId="478"/>
          <ac:grpSpMkLst>
            <pc:docMk/>
            <pc:sldMk cId="3171368950" sldId="265"/>
            <ac:grpSpMk id="27" creationId="{E81C774D-16A7-3CDD-490D-3F9ECE34ADD1}"/>
          </ac:grpSpMkLst>
        </pc:grpChg>
        <pc:grpChg chg="add del mod">
          <ac:chgData name="Emily Hagelauer" userId="91e06f82-0ab6-479c-b947-f191e87c3d78" providerId="ADAL" clId="{01F0D1DD-3A6E-B841-B646-470B6E548EE5}" dt="2023-04-11T02:25:39.330" v="3707" actId="478"/>
          <ac:grpSpMkLst>
            <pc:docMk/>
            <pc:sldMk cId="3171368950" sldId="265"/>
            <ac:grpSpMk id="30" creationId="{2A6102EE-0730-C350-A554-E906A71FBE4F}"/>
          </ac:grpSpMkLst>
        </pc:grpChg>
        <pc:grpChg chg="add mod">
          <ac:chgData name="Emily Hagelauer" userId="91e06f82-0ab6-479c-b947-f191e87c3d78" providerId="ADAL" clId="{01F0D1DD-3A6E-B841-B646-470B6E548EE5}" dt="2023-04-11T02:27:08.016" v="3723" actId="164"/>
          <ac:grpSpMkLst>
            <pc:docMk/>
            <pc:sldMk cId="3171368950" sldId="265"/>
            <ac:grpSpMk id="38" creationId="{CB6360B7-A0CB-FFEB-D8F7-61881E3C9295}"/>
          </ac:grpSpMkLst>
        </pc:grpChg>
        <pc:grpChg chg="add mod">
          <ac:chgData name="Emily Hagelauer" userId="91e06f82-0ab6-479c-b947-f191e87c3d78" providerId="ADAL" clId="{01F0D1DD-3A6E-B841-B646-470B6E548EE5}" dt="2023-04-11T02:27:12.889" v="3724" actId="465"/>
          <ac:grpSpMkLst>
            <pc:docMk/>
            <pc:sldMk cId="3171368950" sldId="265"/>
            <ac:grpSpMk id="42" creationId="{7A8DE9C3-12D9-F989-5686-E3987D22ABFC}"/>
          </ac:grpSpMkLst>
        </pc:grpChg>
        <pc:grpChg chg="add mod">
          <ac:chgData name="Emily Hagelauer" userId="91e06f82-0ab6-479c-b947-f191e87c3d78" providerId="ADAL" clId="{01F0D1DD-3A6E-B841-B646-470B6E548EE5}" dt="2023-04-11T02:26:51.337" v="3720" actId="164"/>
          <ac:grpSpMkLst>
            <pc:docMk/>
            <pc:sldMk cId="3171368950" sldId="265"/>
            <ac:grpSpMk id="45" creationId="{0825C9D8-28FE-8A78-AB30-B5C04BDB82C7}"/>
          </ac:grpSpMkLst>
        </pc:grpChg>
        <pc:grpChg chg="add mod">
          <ac:chgData name="Emily Hagelauer" userId="91e06f82-0ab6-479c-b947-f191e87c3d78" providerId="ADAL" clId="{01F0D1DD-3A6E-B841-B646-470B6E548EE5}" dt="2023-04-11T02:28:11.275" v="3730" actId="1076"/>
          <ac:grpSpMkLst>
            <pc:docMk/>
            <pc:sldMk cId="3171368950" sldId="265"/>
            <ac:grpSpMk id="50" creationId="{F436B167-82EA-CAA0-8F56-9A805C1D90F7}"/>
          </ac:grpSpMkLst>
        </pc:grpChg>
        <pc:grpChg chg="add mod">
          <ac:chgData name="Emily Hagelauer" userId="91e06f82-0ab6-479c-b947-f191e87c3d78" providerId="ADAL" clId="{01F0D1DD-3A6E-B841-B646-470B6E548EE5}" dt="2023-04-11T02:28:11.275" v="3730" actId="1076"/>
          <ac:grpSpMkLst>
            <pc:docMk/>
            <pc:sldMk cId="3171368950" sldId="265"/>
            <ac:grpSpMk id="51" creationId="{02326461-20F5-5D11-FBE9-2F940C9DBD2A}"/>
          </ac:grpSpMkLst>
        </pc:grpChg>
        <pc:grpChg chg="add mod">
          <ac:chgData name="Emily Hagelauer" userId="91e06f82-0ab6-479c-b947-f191e87c3d78" providerId="ADAL" clId="{01F0D1DD-3A6E-B841-B646-470B6E548EE5}" dt="2023-04-11T02:28:11.275" v="3730" actId="1076"/>
          <ac:grpSpMkLst>
            <pc:docMk/>
            <pc:sldMk cId="3171368950" sldId="265"/>
            <ac:grpSpMk id="52" creationId="{E0F42D0F-B1DD-8F90-5602-CCBCD4609F64}"/>
          </ac:grpSpMkLst>
        </pc:grpChg>
        <pc:picChg chg="mod modCrop">
          <ac:chgData name="Emily Hagelauer" userId="91e06f82-0ab6-479c-b947-f191e87c3d78" providerId="ADAL" clId="{01F0D1DD-3A6E-B841-B646-470B6E548EE5}" dt="2023-04-11T00:18:50.944" v="3004" actId="164"/>
          <ac:picMkLst>
            <pc:docMk/>
            <pc:sldMk cId="3171368950" sldId="265"/>
            <ac:picMk id="15" creationId="{7686DFA7-3F4A-35E6-61EB-4D1CA65CDC64}"/>
          </ac:picMkLst>
        </pc:picChg>
        <pc:cxnChg chg="add mod">
          <ac:chgData name="Emily Hagelauer" userId="91e06f82-0ab6-479c-b947-f191e87c3d78" providerId="ADAL" clId="{01F0D1DD-3A6E-B841-B646-470B6E548EE5}" dt="2023-04-11T00:08:16.178" v="2825"/>
          <ac:cxnSpMkLst>
            <pc:docMk/>
            <pc:sldMk cId="3171368950" sldId="265"/>
            <ac:cxnSpMk id="6" creationId="{A85CC7C6-5A66-4B2F-D2AF-662EB59CCECE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mily Hagelauer" userId="91e06f82-0ab6-479c-b947-f191e87c3d78" providerId="ADAL" clId="{01F0D1DD-3A6E-B841-B646-470B6E548EE5}" dt="2023-04-11T02:22:42.394" v="3624"/>
              <pc2:cmMkLst xmlns:pc2="http://schemas.microsoft.com/office/powerpoint/2019/9/main/command">
                <pc:docMk/>
                <pc:sldMk cId="3171368950" sldId="265"/>
                <pc2:cmMk id="{A710D4FC-631A-43D1-B7A4-393AD80F29F1}"/>
              </pc2:cmMkLst>
            </pc226:cmChg>
          </p:ext>
        </pc:extLst>
      </pc:sldChg>
      <pc:sldChg chg="add del">
        <pc:chgData name="Emily Hagelauer" userId="91e06f82-0ab6-479c-b947-f191e87c3d78" providerId="ADAL" clId="{01F0D1DD-3A6E-B841-B646-470B6E548EE5}" dt="2023-04-11T00:52:19.576" v="3419" actId="2696"/>
        <pc:sldMkLst>
          <pc:docMk/>
          <pc:sldMk cId="570847079" sldId="266"/>
        </pc:sldMkLst>
      </pc:sldChg>
      <pc:sldChg chg="add del">
        <pc:chgData name="Emily Hagelauer" userId="91e06f82-0ab6-479c-b947-f191e87c3d78" providerId="ADAL" clId="{01F0D1DD-3A6E-B841-B646-470B6E548EE5}" dt="2023-04-11T00:52:19.615" v="3425" actId="2696"/>
        <pc:sldMkLst>
          <pc:docMk/>
          <pc:sldMk cId="3103572142" sldId="267"/>
        </pc:sldMkLst>
      </pc:sldChg>
      <pc:sldChg chg="add del">
        <pc:chgData name="Emily Hagelauer" userId="91e06f82-0ab6-479c-b947-f191e87c3d78" providerId="ADAL" clId="{01F0D1DD-3A6E-B841-B646-470B6E548EE5}" dt="2023-04-11T00:52:19.634" v="3426" actId="2696"/>
        <pc:sldMkLst>
          <pc:docMk/>
          <pc:sldMk cId="4175455960" sldId="268"/>
        </pc:sldMkLst>
      </pc:sldChg>
      <pc:sldChg chg="addSp delSp modSp add mod ord setBg delAnim modAnim">
        <pc:chgData name="Emily Hagelauer" userId="91e06f82-0ab6-479c-b947-f191e87c3d78" providerId="ADAL" clId="{01F0D1DD-3A6E-B841-B646-470B6E548EE5}" dt="2023-04-11T00:09:13.546" v="2828"/>
        <pc:sldMkLst>
          <pc:docMk/>
          <pc:sldMk cId="1668119911" sldId="269"/>
        </pc:sldMkLst>
        <pc:spChg chg="mod topLvl">
          <ac:chgData name="Emily Hagelauer" userId="91e06f82-0ab6-479c-b947-f191e87c3d78" providerId="ADAL" clId="{01F0D1DD-3A6E-B841-B646-470B6E548EE5}" dt="2023-04-10T23:58:17.736" v="2571" actId="1076"/>
          <ac:spMkLst>
            <pc:docMk/>
            <pc:sldMk cId="1668119911" sldId="269"/>
            <ac:spMk id="6" creationId="{00000000-0000-0000-0000-000000000000}"/>
          </ac:spMkLst>
        </pc:spChg>
        <pc:spChg chg="del mod topLvl">
          <ac:chgData name="Emily Hagelauer" userId="91e06f82-0ab6-479c-b947-f191e87c3d78" providerId="ADAL" clId="{01F0D1DD-3A6E-B841-B646-470B6E548EE5}" dt="2023-04-10T23:59:29.142" v="2582" actId="478"/>
          <ac:spMkLst>
            <pc:docMk/>
            <pc:sldMk cId="1668119911" sldId="269"/>
            <ac:spMk id="7" creationId="{00000000-0000-0000-0000-000000000000}"/>
          </ac:spMkLst>
        </pc:spChg>
        <pc:spChg chg="mod topLvl">
          <ac:chgData name="Emily Hagelauer" userId="91e06f82-0ab6-479c-b947-f191e87c3d78" providerId="ADAL" clId="{01F0D1DD-3A6E-B841-B646-470B6E548EE5}" dt="2023-04-10T23:58:13.670" v="2570" actId="1076"/>
          <ac:spMkLst>
            <pc:docMk/>
            <pc:sldMk cId="1668119911" sldId="269"/>
            <ac:spMk id="8" creationId="{00000000-0000-0000-0000-000000000000}"/>
          </ac:spMkLst>
        </pc:spChg>
        <pc:spChg chg="del mod topLvl">
          <ac:chgData name="Emily Hagelauer" userId="91e06f82-0ab6-479c-b947-f191e87c3d78" providerId="ADAL" clId="{01F0D1DD-3A6E-B841-B646-470B6E548EE5}" dt="2023-04-10T23:59:30.518" v="2583" actId="478"/>
          <ac:spMkLst>
            <pc:docMk/>
            <pc:sldMk cId="1668119911" sldId="269"/>
            <ac:spMk id="9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0T23:51:01.143" v="2421"/>
          <ac:spMkLst>
            <pc:docMk/>
            <pc:sldMk cId="1668119911" sldId="269"/>
            <ac:spMk id="10" creationId="{79BE0CE6-CA91-7088-6D3F-8877FCCC198A}"/>
          </ac:spMkLst>
        </pc:spChg>
        <pc:spChg chg="mod">
          <ac:chgData name="Emily Hagelauer" userId="91e06f82-0ab6-479c-b947-f191e87c3d78" providerId="ADAL" clId="{01F0D1DD-3A6E-B841-B646-470B6E548EE5}" dt="2023-04-10T23:51:01.143" v="2421"/>
          <ac:spMkLst>
            <pc:docMk/>
            <pc:sldMk cId="1668119911" sldId="269"/>
            <ac:spMk id="11" creationId="{6ACE4D60-BF0D-C473-BE38-CE27A6DC074A}"/>
          </ac:spMkLst>
        </pc:spChg>
        <pc:spChg chg="add mod">
          <ac:chgData name="Emily Hagelauer" userId="91e06f82-0ab6-479c-b947-f191e87c3d78" providerId="ADAL" clId="{01F0D1DD-3A6E-B841-B646-470B6E548EE5}" dt="2023-04-10T23:59:09.049" v="2579" actId="554"/>
          <ac:spMkLst>
            <pc:docMk/>
            <pc:sldMk cId="1668119911" sldId="269"/>
            <ac:spMk id="13" creationId="{AD46FF1E-8B7D-8B15-392F-BA68CB8B19C7}"/>
          </ac:spMkLst>
        </pc:spChg>
        <pc:spChg chg="add mod">
          <ac:chgData name="Emily Hagelauer" userId="91e06f82-0ab6-479c-b947-f191e87c3d78" providerId="ADAL" clId="{01F0D1DD-3A6E-B841-B646-470B6E548EE5}" dt="2023-04-10T23:59:09.049" v="2579" actId="554"/>
          <ac:spMkLst>
            <pc:docMk/>
            <pc:sldMk cId="1668119911" sldId="269"/>
            <ac:spMk id="14" creationId="{8FAD4268-4208-7393-99F6-A62EF9BE0B65}"/>
          </ac:spMkLst>
        </pc:spChg>
        <pc:spChg chg="add mod">
          <ac:chgData name="Emily Hagelauer" userId="91e06f82-0ab6-479c-b947-f191e87c3d78" providerId="ADAL" clId="{01F0D1DD-3A6E-B841-B646-470B6E548EE5}" dt="2023-04-10T23:59:00.794" v="2578" actId="554"/>
          <ac:spMkLst>
            <pc:docMk/>
            <pc:sldMk cId="1668119911" sldId="269"/>
            <ac:spMk id="15" creationId="{E4AAFC02-6844-106E-ADCD-8C67472D43C5}"/>
          </ac:spMkLst>
        </pc:spChg>
        <pc:spChg chg="add mod">
          <ac:chgData name="Emily Hagelauer" userId="91e06f82-0ab6-479c-b947-f191e87c3d78" providerId="ADAL" clId="{01F0D1DD-3A6E-B841-B646-470B6E548EE5}" dt="2023-04-10T23:59:00.794" v="2578" actId="554"/>
          <ac:spMkLst>
            <pc:docMk/>
            <pc:sldMk cId="1668119911" sldId="269"/>
            <ac:spMk id="16" creationId="{8BAEAC9D-01A7-262F-7738-026493E69988}"/>
          </ac:spMkLst>
        </pc:spChg>
        <pc:spChg chg="add mod">
          <ac:chgData name="Emily Hagelauer" userId="91e06f82-0ab6-479c-b947-f191e87c3d78" providerId="ADAL" clId="{01F0D1DD-3A6E-B841-B646-470B6E548EE5}" dt="2023-04-10T23:59:37.101" v="2585" actId="1076"/>
          <ac:spMkLst>
            <pc:docMk/>
            <pc:sldMk cId="1668119911" sldId="269"/>
            <ac:spMk id="17" creationId="{6E7B63D4-E8E8-8908-3E77-7EEB805A62E6}"/>
          </ac:spMkLst>
        </pc:spChg>
        <pc:spChg chg="add mod">
          <ac:chgData name="Emily Hagelauer" userId="91e06f82-0ab6-479c-b947-f191e87c3d78" providerId="ADAL" clId="{01F0D1DD-3A6E-B841-B646-470B6E548EE5}" dt="2023-04-11T00:00:02.141" v="2588" actId="1076"/>
          <ac:spMkLst>
            <pc:docMk/>
            <pc:sldMk cId="1668119911" sldId="269"/>
            <ac:spMk id="18" creationId="{97A68C24-F331-BB6D-7325-4D49E9328BDE}"/>
          </ac:spMkLst>
        </pc:spChg>
        <pc:spChg chg="add del mod">
          <ac:chgData name="Emily Hagelauer" userId="91e06f82-0ab6-479c-b947-f191e87c3d78" providerId="ADAL" clId="{01F0D1DD-3A6E-B841-B646-470B6E548EE5}" dt="2023-04-11T00:02:10.589" v="2591" actId="931"/>
          <ac:spMkLst>
            <pc:docMk/>
            <pc:sldMk cId="1668119911" sldId="269"/>
            <ac:spMk id="22" creationId="{EFC33FA9-2415-1E47-A9D1-3D513C37CEBC}"/>
          </ac:spMkLst>
        </pc:spChg>
        <pc:spChg chg="mod topLvl">
          <ac:chgData name="Emily Hagelauer" userId="91e06f82-0ab6-479c-b947-f191e87c3d78" providerId="ADAL" clId="{01F0D1DD-3A6E-B841-B646-470B6E548EE5}" dt="2023-04-10T23:59:17.152" v="2580" actId="554"/>
          <ac:spMkLst>
            <pc:docMk/>
            <pc:sldMk cId="1668119911" sldId="269"/>
            <ac:spMk id="29" creationId="{00000000-0000-0000-0000-000000000000}"/>
          </ac:spMkLst>
        </pc:spChg>
        <pc:spChg chg="mod topLvl">
          <ac:chgData name="Emily Hagelauer" userId="91e06f82-0ab6-479c-b947-f191e87c3d78" providerId="ADAL" clId="{01F0D1DD-3A6E-B841-B646-470B6E548EE5}" dt="2023-04-10T23:59:24.211" v="2581" actId="554"/>
          <ac:spMkLst>
            <pc:docMk/>
            <pc:sldMk cId="1668119911" sldId="269"/>
            <ac:spMk id="30" creationId="{00000000-0000-0000-0000-000000000000}"/>
          </ac:spMkLst>
        </pc:spChg>
        <pc:spChg chg="mod topLvl">
          <ac:chgData name="Emily Hagelauer" userId="91e06f82-0ab6-479c-b947-f191e87c3d78" providerId="ADAL" clId="{01F0D1DD-3A6E-B841-B646-470B6E548EE5}" dt="2023-04-10T23:59:17.152" v="2580" actId="554"/>
          <ac:spMkLst>
            <pc:docMk/>
            <pc:sldMk cId="1668119911" sldId="269"/>
            <ac:spMk id="31" creationId="{00000000-0000-0000-0000-000000000000}"/>
          </ac:spMkLst>
        </pc:spChg>
        <pc:spChg chg="mod topLvl">
          <ac:chgData name="Emily Hagelauer" userId="91e06f82-0ab6-479c-b947-f191e87c3d78" providerId="ADAL" clId="{01F0D1DD-3A6E-B841-B646-470B6E548EE5}" dt="2023-04-10T23:59:24.211" v="2581" actId="554"/>
          <ac:spMkLst>
            <pc:docMk/>
            <pc:sldMk cId="1668119911" sldId="269"/>
            <ac:spMk id="3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0T23:50:52.974" v="2417"/>
          <ac:spMkLst>
            <pc:docMk/>
            <pc:sldMk cId="1668119911" sldId="269"/>
            <ac:spMk id="33" creationId="{00000000-0000-0000-0000-000000000000}"/>
          </ac:spMkLst>
        </pc:spChg>
        <pc:spChg chg="del">
          <ac:chgData name="Emily Hagelauer" userId="91e06f82-0ab6-479c-b947-f191e87c3d78" providerId="ADAL" clId="{01F0D1DD-3A6E-B841-B646-470B6E548EE5}" dt="2023-04-10T23:50:54.486" v="2418" actId="478"/>
          <ac:spMkLst>
            <pc:docMk/>
            <pc:sldMk cId="1668119911" sldId="269"/>
            <ac:spMk id="34" creationId="{00000000-0000-0000-0000-000000000000}"/>
          </ac:spMkLst>
        </pc:spChg>
        <pc:spChg chg="add del mod">
          <ac:chgData name="Emily Hagelauer" userId="91e06f82-0ab6-479c-b947-f191e87c3d78" providerId="ADAL" clId="{01F0D1DD-3A6E-B841-B646-470B6E548EE5}" dt="2023-04-11T00:02:18.738" v="2595" actId="931"/>
          <ac:spMkLst>
            <pc:docMk/>
            <pc:sldMk cId="1668119911" sldId="269"/>
            <ac:spMk id="41" creationId="{13C6C44C-D42F-D9E3-393F-97529D2F2A78}"/>
          </ac:spMkLst>
        </pc:spChg>
        <pc:spChg chg="add del mod">
          <ac:chgData name="Emily Hagelauer" userId="91e06f82-0ab6-479c-b947-f191e87c3d78" providerId="ADAL" clId="{01F0D1DD-3A6E-B841-B646-470B6E548EE5}" dt="2023-04-11T00:02:27.020" v="2599" actId="931"/>
          <ac:spMkLst>
            <pc:docMk/>
            <pc:sldMk cId="1668119911" sldId="269"/>
            <ac:spMk id="45" creationId="{21FCA7A1-8107-64FC-B929-8F0E32B96125}"/>
          </ac:spMkLst>
        </pc:spChg>
        <pc:spChg chg="add del mod">
          <ac:chgData name="Emily Hagelauer" userId="91e06f82-0ab6-479c-b947-f191e87c3d78" providerId="ADAL" clId="{01F0D1DD-3A6E-B841-B646-470B6E548EE5}" dt="2023-04-11T00:02:35.845" v="2603" actId="931"/>
          <ac:spMkLst>
            <pc:docMk/>
            <pc:sldMk cId="1668119911" sldId="269"/>
            <ac:spMk id="49" creationId="{A680DD12-74F1-0FAB-857A-4127D247E0E7}"/>
          </ac:spMkLst>
        </pc:spChg>
        <pc:spChg chg="add mod">
          <ac:chgData name="Emily Hagelauer" userId="91e06f82-0ab6-479c-b947-f191e87c3d78" providerId="ADAL" clId="{01F0D1DD-3A6E-B841-B646-470B6E548EE5}" dt="2023-04-11T00:03:29.127" v="2774" actId="207"/>
          <ac:spMkLst>
            <pc:docMk/>
            <pc:sldMk cId="1668119911" sldId="269"/>
            <ac:spMk id="52" creationId="{FE894608-12A8-C462-FF82-6743B71928EF}"/>
          </ac:spMkLst>
        </pc:spChg>
        <pc:spChg chg="add mod">
          <ac:chgData name="Emily Hagelauer" userId="91e06f82-0ab6-479c-b947-f191e87c3d78" providerId="ADAL" clId="{01F0D1DD-3A6E-B841-B646-470B6E548EE5}" dt="2023-04-11T00:03:33.543" v="2775" actId="207"/>
          <ac:spMkLst>
            <pc:docMk/>
            <pc:sldMk cId="1668119911" sldId="269"/>
            <ac:spMk id="53" creationId="{0A809BFB-E84B-A026-09F4-CFB09459AE0B}"/>
          </ac:spMkLst>
        </pc:spChg>
        <pc:spChg chg="add mod">
          <ac:chgData name="Emily Hagelauer" userId="91e06f82-0ab6-479c-b947-f191e87c3d78" providerId="ADAL" clId="{01F0D1DD-3A6E-B841-B646-470B6E548EE5}" dt="2023-04-11T00:03:36.452" v="2776" actId="207"/>
          <ac:spMkLst>
            <pc:docMk/>
            <pc:sldMk cId="1668119911" sldId="269"/>
            <ac:spMk id="54" creationId="{B5819D76-375C-6377-29E2-8A8E09A1F3D2}"/>
          </ac:spMkLst>
        </pc:spChg>
        <pc:spChg chg="add mod">
          <ac:chgData name="Emily Hagelauer" userId="91e06f82-0ab6-479c-b947-f191e87c3d78" providerId="ADAL" clId="{01F0D1DD-3A6E-B841-B646-470B6E548EE5}" dt="2023-04-11T00:03:39.786" v="2777" actId="207"/>
          <ac:spMkLst>
            <pc:docMk/>
            <pc:sldMk cId="1668119911" sldId="269"/>
            <ac:spMk id="55" creationId="{CC63279F-3878-2B25-0E2D-D9700CD8097B}"/>
          </ac:spMkLst>
        </pc:spChg>
        <pc:grpChg chg="add mod">
          <ac:chgData name="Emily Hagelauer" userId="91e06f82-0ab6-479c-b947-f191e87c3d78" providerId="ADAL" clId="{01F0D1DD-3A6E-B841-B646-470B6E548EE5}" dt="2023-04-10T23:51:01.143" v="2421"/>
          <ac:grpSpMkLst>
            <pc:docMk/>
            <pc:sldMk cId="1668119911" sldId="269"/>
            <ac:grpSpMk id="2" creationId="{EA854F93-73F7-C958-0067-A47A931A9FCA}"/>
          </ac:grpSpMkLst>
        </pc:grpChg>
        <pc:grpChg chg="del">
          <ac:chgData name="Emily Hagelauer" userId="91e06f82-0ab6-479c-b947-f191e87c3d78" providerId="ADAL" clId="{01F0D1DD-3A6E-B841-B646-470B6E548EE5}" dt="2023-04-10T23:51:08.297" v="2422" actId="478"/>
          <ac:grpSpMkLst>
            <pc:docMk/>
            <pc:sldMk cId="1668119911" sldId="269"/>
            <ac:grpSpMk id="26" creationId="{00000000-0000-0000-0000-000000000000}"/>
          </ac:grpSpMkLst>
        </pc:grpChg>
        <pc:grpChg chg="del mod">
          <ac:chgData name="Emily Hagelauer" userId="91e06f82-0ab6-479c-b947-f191e87c3d78" providerId="ADAL" clId="{01F0D1DD-3A6E-B841-B646-470B6E548EE5}" dt="2023-04-10T23:57:31.725" v="2564" actId="165"/>
          <ac:grpSpMkLst>
            <pc:docMk/>
            <pc:sldMk cId="1668119911" sldId="269"/>
            <ac:grpSpMk id="35" creationId="{00000000-0000-0000-0000-000000000000}"/>
          </ac:grpSpMkLst>
        </pc:grpChg>
        <pc:grpChg chg="del mod">
          <ac:chgData name="Emily Hagelauer" userId="91e06f82-0ab6-479c-b947-f191e87c3d78" providerId="ADAL" clId="{01F0D1DD-3A6E-B841-B646-470B6E548EE5}" dt="2023-04-10T23:57:36.861" v="2565" actId="165"/>
          <ac:grpSpMkLst>
            <pc:docMk/>
            <pc:sldMk cId="1668119911" sldId="269"/>
            <ac:grpSpMk id="36" creationId="{00000000-0000-0000-0000-000000000000}"/>
          </ac:grpSpMkLst>
        </pc:grpChg>
        <pc:grpChg chg="del mod">
          <ac:chgData name="Emily Hagelauer" userId="91e06f82-0ab6-479c-b947-f191e87c3d78" providerId="ADAL" clId="{01F0D1DD-3A6E-B841-B646-470B6E548EE5}" dt="2023-04-10T23:58:45.458" v="2575" actId="165"/>
          <ac:grpSpMkLst>
            <pc:docMk/>
            <pc:sldMk cId="1668119911" sldId="269"/>
            <ac:grpSpMk id="37" creationId="{00000000-0000-0000-0000-000000000000}"/>
          </ac:grpSpMkLst>
        </pc:grpChg>
        <pc:grpChg chg="del mod">
          <ac:chgData name="Emily Hagelauer" userId="91e06f82-0ab6-479c-b947-f191e87c3d78" providerId="ADAL" clId="{01F0D1DD-3A6E-B841-B646-470B6E548EE5}" dt="2023-04-10T23:58:40.755" v="2574" actId="165"/>
          <ac:grpSpMkLst>
            <pc:docMk/>
            <pc:sldMk cId="1668119911" sldId="269"/>
            <ac:grpSpMk id="38" creationId="{00000000-0000-0000-0000-000000000000}"/>
          </ac:grpSpMkLst>
        </pc:grpChg>
        <pc:picChg chg="del">
          <ac:chgData name="Emily Hagelauer" userId="91e06f82-0ab6-479c-b947-f191e87c3d78" providerId="ADAL" clId="{01F0D1DD-3A6E-B841-B646-470B6E548EE5}" dt="2023-04-11T00:02:01.750" v="2590" actId="478"/>
          <ac:picMkLst>
            <pc:docMk/>
            <pc:sldMk cId="1668119911" sldId="269"/>
            <ac:picMk id="19" creationId="{00000000-0000-0000-0000-000000000000}"/>
          </ac:picMkLst>
        </pc:picChg>
        <pc:picChg chg="del">
          <ac:chgData name="Emily Hagelauer" userId="91e06f82-0ab6-479c-b947-f191e87c3d78" providerId="ADAL" clId="{01F0D1DD-3A6E-B841-B646-470B6E548EE5}" dt="2023-04-11T00:02:12.708" v="2592" actId="478"/>
          <ac:picMkLst>
            <pc:docMk/>
            <pc:sldMk cId="1668119911" sldId="269"/>
            <ac:picMk id="21" creationId="{00000000-0000-0000-0000-000000000000}"/>
          </ac:picMkLst>
        </pc:picChg>
        <pc:picChg chg="del mod">
          <ac:chgData name="Emily Hagelauer" userId="91e06f82-0ab6-479c-b947-f191e87c3d78" providerId="ADAL" clId="{01F0D1DD-3A6E-B841-B646-470B6E548EE5}" dt="2023-04-11T00:02:22.485" v="2598" actId="478"/>
          <ac:picMkLst>
            <pc:docMk/>
            <pc:sldMk cId="1668119911" sldId="269"/>
            <ac:picMk id="23" creationId="{00000000-0000-0000-0000-000000000000}"/>
          </ac:picMkLst>
        </pc:picChg>
        <pc:picChg chg="del mod">
          <ac:chgData name="Emily Hagelauer" userId="91e06f82-0ab6-479c-b947-f191e87c3d78" providerId="ADAL" clId="{01F0D1DD-3A6E-B841-B646-470B6E548EE5}" dt="2023-04-11T00:02:31.926" v="2602" actId="478"/>
          <ac:picMkLst>
            <pc:docMk/>
            <pc:sldMk cId="1668119911" sldId="269"/>
            <ac:picMk id="25" creationId="{00000000-0000-0000-0000-000000000000}"/>
          </ac:picMkLst>
        </pc:picChg>
        <pc:picChg chg="add mod">
          <ac:chgData name="Emily Hagelauer" userId="91e06f82-0ab6-479c-b947-f191e87c3d78" providerId="ADAL" clId="{01F0D1DD-3A6E-B841-B646-470B6E548EE5}" dt="2023-04-11T00:02:18.738" v="2595" actId="931"/>
          <ac:picMkLst>
            <pc:docMk/>
            <pc:sldMk cId="1668119911" sldId="269"/>
            <ac:picMk id="39" creationId="{99E6F6B5-4975-F4AD-DDF5-C1193E55DFBB}"/>
          </ac:picMkLst>
        </pc:picChg>
        <pc:picChg chg="add mod">
          <ac:chgData name="Emily Hagelauer" userId="91e06f82-0ab6-479c-b947-f191e87c3d78" providerId="ADAL" clId="{01F0D1DD-3A6E-B841-B646-470B6E548EE5}" dt="2023-04-11T00:02:21.376" v="2596" actId="27614"/>
          <ac:picMkLst>
            <pc:docMk/>
            <pc:sldMk cId="1668119911" sldId="269"/>
            <ac:picMk id="43" creationId="{52603DBF-8DA8-B945-E0FA-E5E3AD10BFF7}"/>
          </ac:picMkLst>
        </pc:picChg>
        <pc:picChg chg="add mod">
          <ac:chgData name="Emily Hagelauer" userId="91e06f82-0ab6-479c-b947-f191e87c3d78" providerId="ADAL" clId="{01F0D1DD-3A6E-B841-B646-470B6E548EE5}" dt="2023-04-11T00:02:29.830" v="2600" actId="27614"/>
          <ac:picMkLst>
            <pc:docMk/>
            <pc:sldMk cId="1668119911" sldId="269"/>
            <ac:picMk id="47" creationId="{A0518397-E814-FC37-5465-BA2445D455C9}"/>
          </ac:picMkLst>
        </pc:picChg>
        <pc:picChg chg="add mod">
          <ac:chgData name="Emily Hagelauer" userId="91e06f82-0ab6-479c-b947-f191e87c3d78" providerId="ADAL" clId="{01F0D1DD-3A6E-B841-B646-470B6E548EE5}" dt="2023-04-11T00:02:39.789" v="2604" actId="27614"/>
          <ac:picMkLst>
            <pc:docMk/>
            <pc:sldMk cId="1668119911" sldId="269"/>
            <ac:picMk id="51" creationId="{CADBD9D6-5CD3-5E29-B981-5731286CAFDB}"/>
          </ac:picMkLst>
        </pc:picChg>
        <pc:cxnChg chg="add mod">
          <ac:chgData name="Emily Hagelauer" userId="91e06f82-0ab6-479c-b947-f191e87c3d78" providerId="ADAL" clId="{01F0D1DD-3A6E-B841-B646-470B6E548EE5}" dt="2023-04-11T00:09:13.546" v="2828"/>
          <ac:cxnSpMkLst>
            <pc:docMk/>
            <pc:sldMk cId="1668119911" sldId="269"/>
            <ac:cxnSpMk id="56" creationId="{B1F5F6B2-B737-74F9-1254-DB6EF39913BB}"/>
          </ac:cxnSpMkLst>
        </pc:cxnChg>
      </pc:sldChg>
      <pc:sldChg chg="add del">
        <pc:chgData name="Emily Hagelauer" userId="91e06f82-0ab6-479c-b947-f191e87c3d78" providerId="ADAL" clId="{01F0D1DD-3A6E-B841-B646-470B6E548EE5}" dt="2023-04-11T00:52:19.581" v="3421" actId="2696"/>
        <pc:sldMkLst>
          <pc:docMk/>
          <pc:sldMk cId="2143440378" sldId="270"/>
        </pc:sldMkLst>
      </pc:sldChg>
      <pc:sldChg chg="add del">
        <pc:chgData name="Emily Hagelauer" userId="91e06f82-0ab6-479c-b947-f191e87c3d78" providerId="ADAL" clId="{01F0D1DD-3A6E-B841-B646-470B6E548EE5}" dt="2023-04-11T00:52:19.515" v="3410" actId="2696"/>
        <pc:sldMkLst>
          <pc:docMk/>
          <pc:sldMk cId="1533479664" sldId="271"/>
        </pc:sldMkLst>
      </pc:sldChg>
      <pc:sldChg chg="modSp add del mod modShow">
        <pc:chgData name="Emily Hagelauer" userId="91e06f82-0ab6-479c-b947-f191e87c3d78" providerId="ADAL" clId="{01F0D1DD-3A6E-B841-B646-470B6E548EE5}" dt="2023-04-11T00:52:19.466" v="3406" actId="2696"/>
        <pc:sldMkLst>
          <pc:docMk/>
          <pc:sldMk cId="947233677" sldId="272"/>
        </pc:sldMkLst>
        <pc:picChg chg="mod">
          <ac:chgData name="Emily Hagelauer" userId="91e06f82-0ab6-479c-b947-f191e87c3d78" providerId="ADAL" clId="{01F0D1DD-3A6E-B841-B646-470B6E548EE5}" dt="2023-04-10T23:30:41.690" v="2021" actId="1076"/>
          <ac:picMkLst>
            <pc:docMk/>
            <pc:sldMk cId="947233677" sldId="272"/>
            <ac:picMk id="10" creationId="{A6154242-A8C2-ED06-9833-E28D4A9063BA}"/>
          </ac:picMkLst>
        </pc:picChg>
      </pc:sldChg>
      <pc:sldChg chg="add del">
        <pc:chgData name="Emily Hagelauer" userId="91e06f82-0ab6-479c-b947-f191e87c3d78" providerId="ADAL" clId="{01F0D1DD-3A6E-B841-B646-470B6E548EE5}" dt="2023-04-11T00:52:19.569" v="3417" actId="2696"/>
        <pc:sldMkLst>
          <pc:docMk/>
          <pc:sldMk cId="2476533040" sldId="273"/>
        </pc:sldMkLst>
      </pc:sldChg>
      <pc:sldChg chg="add del">
        <pc:chgData name="Emily Hagelauer" userId="91e06f82-0ab6-479c-b947-f191e87c3d78" providerId="ADAL" clId="{01F0D1DD-3A6E-B841-B646-470B6E548EE5}" dt="2023-04-11T00:52:19.524" v="3412" actId="2696"/>
        <pc:sldMkLst>
          <pc:docMk/>
          <pc:sldMk cId="784250672" sldId="274"/>
        </pc:sldMkLst>
      </pc:sldChg>
      <pc:sldChg chg="addSp delSp modSp add mod ord">
        <pc:chgData name="Emily Hagelauer" userId="91e06f82-0ab6-479c-b947-f191e87c3d78" providerId="ADAL" clId="{01F0D1DD-3A6E-B841-B646-470B6E548EE5}" dt="2023-04-11T00:46:16.602" v="3404" actId="1076"/>
        <pc:sldMkLst>
          <pc:docMk/>
          <pc:sldMk cId="4080552831" sldId="275"/>
        </pc:sldMkLst>
        <pc:spChg chg="mod">
          <ac:chgData name="Emily Hagelauer" userId="91e06f82-0ab6-479c-b947-f191e87c3d78" providerId="ADAL" clId="{01F0D1DD-3A6E-B841-B646-470B6E548EE5}" dt="2023-04-11T00:46:16.602" v="3404" actId="1076"/>
          <ac:spMkLst>
            <pc:docMk/>
            <pc:sldMk cId="4080552831" sldId="275"/>
            <ac:spMk id="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1T00:45:26.087" v="3394" actId="164"/>
          <ac:spMkLst>
            <pc:docMk/>
            <pc:sldMk cId="4080552831" sldId="275"/>
            <ac:spMk id="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1T00:45:26.087" v="3394" actId="164"/>
          <ac:spMkLst>
            <pc:docMk/>
            <pc:sldMk cId="4080552831" sldId="275"/>
            <ac:spMk id="4" creationId="{00000000-0000-0000-0000-000000000000}"/>
          </ac:spMkLst>
        </pc:spChg>
        <pc:spChg chg="del">
          <ac:chgData name="Emily Hagelauer" userId="91e06f82-0ab6-479c-b947-f191e87c3d78" providerId="ADAL" clId="{01F0D1DD-3A6E-B841-B646-470B6E548EE5}" dt="2023-04-11T00:44:13.116" v="3348" actId="478"/>
          <ac:spMkLst>
            <pc:docMk/>
            <pc:sldMk cId="4080552831" sldId="275"/>
            <ac:spMk id="5" creationId="{95952B3A-BCD3-4874-9983-8690DB19E0E4}"/>
          </ac:spMkLst>
        </pc:spChg>
        <pc:spChg chg="add mod">
          <ac:chgData name="Emily Hagelauer" userId="91e06f82-0ab6-479c-b947-f191e87c3d78" providerId="ADAL" clId="{01F0D1DD-3A6E-B841-B646-470B6E548EE5}" dt="2023-04-11T00:46:16.602" v="3404" actId="1076"/>
          <ac:spMkLst>
            <pc:docMk/>
            <pc:sldMk cId="4080552831" sldId="275"/>
            <ac:spMk id="6" creationId="{38F20156-34EF-1ED4-7E78-3FDF9DC8A183}"/>
          </ac:spMkLst>
        </pc:spChg>
        <pc:grpChg chg="add mod">
          <ac:chgData name="Emily Hagelauer" userId="91e06f82-0ab6-479c-b947-f191e87c3d78" providerId="ADAL" clId="{01F0D1DD-3A6E-B841-B646-470B6E548EE5}" dt="2023-04-11T00:46:16.602" v="3404" actId="1076"/>
          <ac:grpSpMkLst>
            <pc:docMk/>
            <pc:sldMk cId="4080552831" sldId="275"/>
            <ac:grpSpMk id="7" creationId="{E59A31F4-FB7E-DD50-09DB-1E0B422A5CF6}"/>
          </ac:grpSpMkLst>
        </pc:grpChg>
      </pc:sldChg>
      <pc:sldChg chg="add del">
        <pc:chgData name="Emily Hagelauer" userId="91e06f82-0ab6-479c-b947-f191e87c3d78" providerId="ADAL" clId="{01F0D1DD-3A6E-B841-B646-470B6E548EE5}" dt="2023-03-28T17:13:27.147" v="274" actId="2696"/>
        <pc:sldMkLst>
          <pc:docMk/>
          <pc:sldMk cId="2889463565" sldId="276"/>
        </pc:sldMkLst>
      </pc:sldChg>
      <pc:sldChg chg="modSp add mod">
        <pc:chgData name="Emily Hagelauer" userId="91e06f82-0ab6-479c-b947-f191e87c3d78" providerId="ADAL" clId="{01F0D1DD-3A6E-B841-B646-470B6E548EE5}" dt="2023-04-11T00:43:38.504" v="3338" actId="2711"/>
        <pc:sldMkLst>
          <pc:docMk/>
          <pc:sldMk cId="3561172563" sldId="277"/>
        </pc:sldMkLst>
        <pc:spChg chg="mod">
          <ac:chgData name="Emily Hagelauer" userId="91e06f82-0ab6-479c-b947-f191e87c3d78" providerId="ADAL" clId="{01F0D1DD-3A6E-B841-B646-470B6E548EE5}" dt="2023-04-11T00:38:52.577" v="3333" actId="20577"/>
          <ac:spMkLst>
            <pc:docMk/>
            <pc:sldMk cId="3561172563" sldId="277"/>
            <ac:spMk id="7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1T00:43:38.504" v="3338" actId="2711"/>
          <ac:spMkLst>
            <pc:docMk/>
            <pc:sldMk cId="3561172563" sldId="277"/>
            <ac:spMk id="17" creationId="{00000000-0000-0000-0000-000000000000}"/>
          </ac:spMkLst>
        </pc:spChg>
      </pc:sldChg>
      <pc:sldChg chg="add del">
        <pc:chgData name="Emily Hagelauer" userId="91e06f82-0ab6-479c-b947-f191e87c3d78" providerId="ADAL" clId="{01F0D1DD-3A6E-B841-B646-470B6E548EE5}" dt="2023-04-11T00:52:19.531" v="3414" actId="2696"/>
        <pc:sldMkLst>
          <pc:docMk/>
          <pc:sldMk cId="3348528549" sldId="278"/>
        </pc:sldMkLst>
      </pc:sldChg>
      <pc:sldChg chg="add del">
        <pc:chgData name="Emily Hagelauer" userId="91e06f82-0ab6-479c-b947-f191e87c3d78" providerId="ADAL" clId="{01F0D1DD-3A6E-B841-B646-470B6E548EE5}" dt="2023-04-11T00:52:19.644" v="3427" actId="2696"/>
        <pc:sldMkLst>
          <pc:docMk/>
          <pc:sldMk cId="4050872486" sldId="279"/>
        </pc:sldMkLst>
      </pc:sldChg>
      <pc:sldChg chg="modSp add mod">
        <pc:chgData name="Emily Hagelauer" userId="91e06f82-0ab6-479c-b947-f191e87c3d78" providerId="ADAL" clId="{01F0D1DD-3A6E-B841-B646-470B6E548EE5}" dt="2023-04-11T00:06:21.482" v="2824" actId="1076"/>
        <pc:sldMkLst>
          <pc:docMk/>
          <pc:sldMk cId="2441439865" sldId="280"/>
        </pc:sldMkLst>
        <pc:spChg chg="mod">
          <ac:chgData name="Emily Hagelauer" userId="91e06f82-0ab6-479c-b947-f191e87c3d78" providerId="ADAL" clId="{01F0D1DD-3A6E-B841-B646-470B6E548EE5}" dt="2023-04-11T00:05:03.903" v="2786" actId="2711"/>
          <ac:spMkLst>
            <pc:docMk/>
            <pc:sldMk cId="2441439865" sldId="280"/>
            <ac:spMk id="7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1T00:06:21.482" v="2824" actId="1076"/>
          <ac:spMkLst>
            <pc:docMk/>
            <pc:sldMk cId="2441439865" sldId="280"/>
            <ac:spMk id="17" creationId="{00000000-0000-0000-0000-000000000000}"/>
          </ac:spMkLst>
        </pc:spChg>
      </pc:sldChg>
      <pc:sldChg chg="modSp add del">
        <pc:chgData name="Emily Hagelauer" userId="91e06f82-0ab6-479c-b947-f191e87c3d78" providerId="ADAL" clId="{01F0D1DD-3A6E-B841-B646-470B6E548EE5}" dt="2023-03-28T16:53:32.173" v="16" actId="2696"/>
        <pc:sldMkLst>
          <pc:docMk/>
          <pc:sldMk cId="3648439405" sldId="1657"/>
        </pc:sldMkLst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648439405" sldId="1657"/>
            <ac:spMk id="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648439405" sldId="1657"/>
            <ac:spMk id="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648439405" sldId="1657"/>
            <ac:spMk id="5" creationId="{66E2CA93-A55B-447E-B925-B8C9DD478DF4}"/>
          </ac:spMkLst>
        </pc:spChg>
      </pc:sldChg>
      <pc:sldChg chg="modSp add del modNotes">
        <pc:chgData name="Emily Hagelauer" userId="91e06f82-0ab6-479c-b947-f191e87c3d78" providerId="ADAL" clId="{01F0D1DD-3A6E-B841-B646-470B6E548EE5}" dt="2023-03-28T16:53:32.186" v="17" actId="2696"/>
        <pc:sldMkLst>
          <pc:docMk/>
          <pc:sldMk cId="2194567399" sldId="1658"/>
        </pc:sldMkLst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5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15" creationId="{5A7FF8C0-5C8F-8EFD-7F60-A4EDA500BC7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16" creationId="{D3714853-1B73-1994-FCE9-7AF1CA1E37DF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20" creationId="{54D88AB2-D7F1-EE9B-392D-6A7C58EDA86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22" creationId="{EDCA02BD-300A-8F01-9516-45773BCEAA01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23" creationId="{9E89456C-5ED1-4981-E864-0E50C79A9D7A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24" creationId="{6FCFC7E0-15EE-7250-23CC-4F12AFDBD49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25" creationId="{A20C686A-8822-7EE0-EFEB-7698FD37A82B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26" creationId="{355BF37F-39F2-F728-131B-FB74C9F707C2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27" creationId="{FE325EAA-D033-7F87-8235-4389A92813D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28" creationId="{8FA45321-CC7D-348D-0507-FED3424C8472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30" creationId="{A5032478-69BD-432E-2157-4CF12FAF0024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31" creationId="{E07420B4-C89B-ED45-77F9-E8490C71E5D3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32" creationId="{1265813B-D505-3918-F363-86E44C82997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54" creationId="{FDEC765B-990F-0001-CC40-5DD5775C21B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56" creationId="{3B46D537-CB91-8681-7A0F-1318F1E11E12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57" creationId="{81477920-67F0-9949-61E4-7694CE64947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62" creationId="{18656B90-9F46-0189-1CCC-A23A937C4DF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63" creationId="{3AC392C9-5D08-5701-A0EE-DEAA03AEBEB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64" creationId="{8E10A3F4-1906-63CF-6DDF-9C9FBC061F0B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74" creationId="{2826C3C6-491B-36A8-2E9F-6DC4DBF73AEB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82" creationId="{4DE33FA1-5970-D10E-B6B9-746C0A680083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83" creationId="{2865E608-894E-3F6C-88FE-FC270C92332C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84" creationId="{77CCD920-589F-A866-9CD5-F754D9F7A223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92" creationId="{E9BB28C4-C62A-CD4B-58F8-4105D5509E8F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108" creationId="{814F6016-7A1B-B1BF-F708-D5C5EF58F467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109" creationId="{CE7629C0-8EBB-0D70-D1C5-B3D257FD81A9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113" creationId="{4BD196B3-CCA6-737E-4467-9DE06DAEE86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114" creationId="{420D4ECF-B8D3-310B-47E1-100EDF5CAA47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123" creationId="{8D8F15D1-B6F5-BB59-4EBA-98EDE175345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124" creationId="{AF9BF119-3FAD-FDCC-9243-3F0DAECBEB13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194567399" sldId="1658"/>
            <ac:spMk id="125" creationId="{29FFB4C3-E209-0F07-2F0C-6CF3EA976BA6}"/>
          </ac:spMkLst>
        </pc:s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194567399" sldId="1658"/>
            <ac:grpSpMk id="52" creationId="{DC19BECE-33C0-6F69-5CF8-904787F008E8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194567399" sldId="1658"/>
            <ac:grpSpMk id="58" creationId="{E742AFB5-2648-F212-CC5E-34285810D622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194567399" sldId="1658"/>
            <ac:grpSpMk id="111" creationId="{B8399B48-6156-FC12-3D4D-EFC58D388302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194567399" sldId="1658"/>
            <ac:grpSpMk id="118" creationId="{72369F63-0116-FEFA-D083-4622F6002831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194567399" sldId="1658"/>
            <ac:grpSpMk id="119" creationId="{4A63580D-92F2-0194-C8D0-186E5361C629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194567399" sldId="1658"/>
            <ac:grpSpMk id="120" creationId="{CF35856E-09E9-C946-CA3C-A7DC7819DA1B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194567399" sldId="1658"/>
            <ac:grpSpMk id="121" creationId="{19D82B9A-2EF3-53FC-2752-66B49FD25340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194567399" sldId="1658"/>
            <ac:grpSpMk id="122" creationId="{2EC6F5F5-1304-D75D-137D-9DA23CF38FDB}"/>
          </ac:grpSpMkLst>
        </pc:grpChg>
        <pc:graphicFrameChg chg="mod">
          <ac:chgData name="Emily Hagelauer" userId="91e06f82-0ab6-479c-b947-f191e87c3d78" providerId="ADAL" clId="{01F0D1DD-3A6E-B841-B646-470B6E548EE5}" dt="2023-03-28T16:38:59.206" v="0"/>
          <ac:graphicFrameMkLst>
            <pc:docMk/>
            <pc:sldMk cId="2194567399" sldId="1658"/>
            <ac:graphicFrameMk id="110" creationId="{1BB369FB-C250-1B2D-1589-F4576665624F}"/>
          </ac:graphicFrameMkLst>
        </pc:graphicFrame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194567399" sldId="1658"/>
            <ac:picMk id="37" creationId="{50FAF2A6-D89F-193E-9D38-748A35595F17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194567399" sldId="1658"/>
            <ac:picMk id="39" creationId="{6B828BE1-24B3-DB65-FBC2-4BC29C6FB43B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194567399" sldId="1658"/>
            <ac:picMk id="41" creationId="{E925E188-C251-63A2-E7E6-6F7F3820FDC2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194567399" sldId="1658"/>
            <ac:picMk id="45" creationId="{97737927-7721-F18F-B4AA-E44F7C0AED64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194567399" sldId="1658"/>
            <ac:picMk id="47" creationId="{94F482C6-ABD4-53DA-F99E-60747FBAF2C6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194567399" sldId="1658"/>
            <ac:picMk id="48" creationId="{D5DFFEC5-E941-CF5D-2271-4C8681C27FA6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194567399" sldId="1658"/>
            <ac:picMk id="49" creationId="{9C188879-6BE9-A6EF-7E66-125C2FA23960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194567399" sldId="1658"/>
            <ac:picMk id="50" creationId="{3F97B402-B351-068E-7D41-D65077313D2B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194567399" sldId="1658"/>
            <ac:picMk id="51" creationId="{D4E43385-E99C-D4A2-C2D0-74A1E252C5FB}"/>
          </ac:picMkLst>
        </pc:pic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194567399" sldId="1658"/>
            <ac:cxnSpMk id="53" creationId="{5A355123-8B59-FB9D-F62B-4B74784908BD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194567399" sldId="1658"/>
            <ac:cxnSpMk id="59" creationId="{2F09099C-4690-7D90-73B4-63C1D7D68BA3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194567399" sldId="1658"/>
            <ac:cxnSpMk id="67" creationId="{4FAB74CA-4464-DD0F-FC73-EC44FC4D2BD8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194567399" sldId="1658"/>
            <ac:cxnSpMk id="68" creationId="{553AE870-1172-F961-FA18-939D5D597186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194567399" sldId="1658"/>
            <ac:cxnSpMk id="75" creationId="{D98FE8CC-9A46-F867-A52B-F3FC2BA80E3F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194567399" sldId="1658"/>
            <ac:cxnSpMk id="78" creationId="{A84F0ABD-BFEC-C704-CEA8-6C4216DFD534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194567399" sldId="1658"/>
            <ac:cxnSpMk id="85" creationId="{8D47C841-E346-E914-BAB4-23804E22F439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194567399" sldId="1658"/>
            <ac:cxnSpMk id="87" creationId="{0E49242F-3DD4-98C4-ED9E-CDC1E250D2A5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194567399" sldId="1658"/>
            <ac:cxnSpMk id="105" creationId="{309758B4-B439-842A-E1ED-2CFD2FBC98D4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194567399" sldId="1658"/>
            <ac:cxnSpMk id="107" creationId="{267C962B-76FF-4CC3-E591-E5BE4188A35D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194567399" sldId="1658"/>
            <ac:cxnSpMk id="112" creationId="{C4E257E9-3B77-2CB8-E31A-475B34D74741}"/>
          </ac:cxnSpMkLst>
        </pc:cxnChg>
      </pc:sldChg>
      <pc:sldChg chg="modSp add del modNotes">
        <pc:chgData name="Emily Hagelauer" userId="91e06f82-0ab6-479c-b947-f191e87c3d78" providerId="ADAL" clId="{01F0D1DD-3A6E-B841-B646-470B6E548EE5}" dt="2023-03-28T16:53:32.161" v="15" actId="2696"/>
        <pc:sldMkLst>
          <pc:docMk/>
          <pc:sldMk cId="3552487039" sldId="1659"/>
        </pc:sldMkLst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552487039" sldId="1659"/>
            <ac:spMk id="2" creationId="{56DC9673-1D22-86F7-0669-778F8E5BA9FC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552487039" sldId="1659"/>
            <ac:spMk id="3" creationId="{0C6834F7-449E-376F-F14C-1064E6F40C4F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552487039" sldId="1659"/>
            <ac:spMk id="4" creationId="{4B2EEDBC-D1EB-2AEC-954E-93024CC92D0D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552487039" sldId="1659"/>
            <ac:spMk id="5" creationId="{B56966D1-E15F-899A-2E45-2FF0033AA02D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552487039" sldId="1659"/>
            <ac:spMk id="9" creationId="{BD96D00E-FCFA-BA22-1074-B4258081A510}"/>
          </ac:spMkLst>
        </pc:spChg>
        <pc:graphicFrameChg chg="mod">
          <ac:chgData name="Emily Hagelauer" userId="91e06f82-0ab6-479c-b947-f191e87c3d78" providerId="ADAL" clId="{01F0D1DD-3A6E-B841-B646-470B6E548EE5}" dt="2023-03-28T16:38:59.206" v="0"/>
          <ac:graphicFrameMkLst>
            <pc:docMk/>
            <pc:sldMk cId="3552487039" sldId="1659"/>
            <ac:graphicFrameMk id="6" creationId="{DB7617F2-8098-CDDD-6574-0786437880ED}"/>
          </ac:graphicFrameMkLst>
        </pc:graphicFrameChg>
        <pc:graphicFrameChg chg="mod">
          <ac:chgData name="Emily Hagelauer" userId="91e06f82-0ab6-479c-b947-f191e87c3d78" providerId="ADAL" clId="{01F0D1DD-3A6E-B841-B646-470B6E548EE5}" dt="2023-03-28T16:38:59.206" v="0"/>
          <ac:graphicFrameMkLst>
            <pc:docMk/>
            <pc:sldMk cId="3552487039" sldId="1659"/>
            <ac:graphicFrameMk id="8" creationId="{6818A631-F1CE-4686-4A47-FB1C6F75E234}"/>
          </ac:graphicFrameMkLst>
        </pc:graphicFrameChg>
      </pc:sldChg>
      <pc:sldChg chg="modSp add del modNotes">
        <pc:chgData name="Emily Hagelauer" userId="91e06f82-0ab6-479c-b947-f191e87c3d78" providerId="ADAL" clId="{01F0D1DD-3A6E-B841-B646-470B6E548EE5}" dt="2023-03-28T16:53:32.201" v="18" actId="2696"/>
        <pc:sldMkLst>
          <pc:docMk/>
          <pc:sldMk cId="3351729093" sldId="1669"/>
        </pc:sldMkLst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351729093" sldId="1669"/>
            <ac:spMk id="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351729093" sldId="1669"/>
            <ac:spMk id="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351729093" sldId="1669"/>
            <ac:spMk id="5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351729093" sldId="1669"/>
            <ac:spMk id="6" creationId="{EC47DD1B-D10D-242C-C3A2-75E061A689DA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351729093" sldId="1669"/>
            <ac:spMk id="7" creationId="{AA2198AB-360F-7838-76D9-34C396E9A63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351729093" sldId="1669"/>
            <ac:spMk id="9" creationId="{4D7BBAFD-2DFF-27DE-4A98-8FB2AB877ECF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351729093" sldId="1669"/>
            <ac:spMk id="3203" creationId="{8E1501B7-9F62-70B1-3ED5-3C3A4944F59B}"/>
          </ac:spMkLst>
        </pc:spChg>
        <pc:graphicFrameChg chg="mod">
          <ac:chgData name="Emily Hagelauer" userId="91e06f82-0ab6-479c-b947-f191e87c3d78" providerId="ADAL" clId="{01F0D1DD-3A6E-B841-B646-470B6E548EE5}" dt="2023-03-28T16:38:59.206" v="0"/>
          <ac:graphicFrameMkLst>
            <pc:docMk/>
            <pc:sldMk cId="3351729093" sldId="1669"/>
            <ac:graphicFrameMk id="8" creationId="{8F30DF16-B43D-A310-E4B5-9989B3558538}"/>
          </ac:graphicFrameMkLst>
        </pc:graphicFrameChg>
        <pc:graphicFrameChg chg="mod">
          <ac:chgData name="Emily Hagelauer" userId="91e06f82-0ab6-479c-b947-f191e87c3d78" providerId="ADAL" clId="{01F0D1DD-3A6E-B841-B646-470B6E548EE5}" dt="2023-03-28T16:38:59.206" v="0"/>
          <ac:graphicFrameMkLst>
            <pc:docMk/>
            <pc:sldMk cId="3351729093" sldId="1669"/>
            <ac:graphicFrameMk id="19" creationId="{770F9AC1-CABF-485A-835D-C963637886D5}"/>
          </ac:graphicFrameMkLst>
        </pc:graphicFrameChg>
        <pc:graphicFrameChg chg="mod">
          <ac:chgData name="Emily Hagelauer" userId="91e06f82-0ab6-479c-b947-f191e87c3d78" providerId="ADAL" clId="{01F0D1DD-3A6E-B841-B646-470B6E548EE5}" dt="2023-03-28T16:38:59.206" v="0"/>
          <ac:graphicFrameMkLst>
            <pc:docMk/>
            <pc:sldMk cId="3351729093" sldId="1669"/>
            <ac:graphicFrameMk id="3200" creationId="{05BADC2C-7591-4B02-B4EB-34AA2BDC5912}"/>
          </ac:graphicFrameMkLst>
        </pc:graphicFrame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3351729093" sldId="1669"/>
            <ac:picMk id="4" creationId="{9BED328A-1259-A93C-EC50-FE02091FE27F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3351729093" sldId="1669"/>
            <ac:picMk id="3078" creationId="{C84A5368-768A-3EC2-2EF6-9FA45D06CB8A}"/>
          </ac:picMkLst>
        </pc:picChg>
      </pc:sldChg>
      <pc:sldChg chg="modSp add del modNotes">
        <pc:chgData name="Emily Hagelauer" userId="91e06f82-0ab6-479c-b947-f191e87c3d78" providerId="ADAL" clId="{01F0D1DD-3A6E-B841-B646-470B6E548EE5}" dt="2023-03-28T16:53:32.225" v="20" actId="2696"/>
        <pc:sldMkLst>
          <pc:docMk/>
          <pc:sldMk cId="2030185807" sldId="1670"/>
        </pc:sldMkLst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5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6" creationId="{719C82B8-F265-9F29-02A6-84B8DBC62FB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7" creationId="{2CAA6E0A-F13A-E146-BD86-8527740A3AB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8" creationId="{774FB46F-29E1-0259-422F-94A64C06C082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9" creationId="{2282BE7D-D5C8-BD4D-976E-067BB933E1C9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10" creationId="{733CA6BA-2C54-4802-8DCE-C0353EAFBFCF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14" creationId="{E6DF972C-F672-6E77-318F-54DCFA17EE63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15" creationId="{23D9F9CF-07A9-B1DE-BF38-DD86B899BAB3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16" creationId="{253ACF3E-539D-5B69-E082-C8F63302A281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17" creationId="{C34333A2-1F54-0F32-3065-DF04AC80A2B9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18" creationId="{5E1C6E62-F73A-3FD7-6BE7-D817713601C7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20" creationId="{F5A36D35-BD0C-A2B1-E5F0-2D942941D2D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24" creationId="{5C361BBE-AF3B-0495-95AD-11D03CFC534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25" creationId="{5710BDBE-1CE4-A2E0-00A0-9840F1BFB0FB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0" creationId="{417970B8-A756-DA00-3984-79172649FFE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" creationId="{367AC06B-E90E-DE19-4E8B-8F36E1F6DB82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2" creationId="{2EB2CE1E-D336-0AF5-D000-37149C29B24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29" creationId="{D1CDF433-0008-F7D9-4962-2799B18AAF93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30" creationId="{5FEE17F8-51F1-EBD1-205B-6EE8D4237AB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34" creationId="{CBD813D2-9352-7A8F-5F78-4D8D0881696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35" creationId="{5F0D8302-9C08-A0AB-A23F-84DCF34A014B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36" creationId="{D3A07701-44F3-7C3A-31BA-3F1E8BAA799F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37" creationId="{D364C699-B147-0085-A2BB-6980541F20C7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38" creationId="{BB8E8EA9-DA49-2961-CC61-66145BD0BE1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39" creationId="{FC10390F-2989-B756-0FC7-6446E5B5369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40" creationId="{C22B4908-368F-7A8B-64D3-02DA7D36220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41" creationId="{D96BB126-6C13-7AC0-F3A2-A432B33B211B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42" creationId="{7A35BE34-8B11-3F7A-3DF9-BEFA03B85069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43" creationId="{6729744C-5BD1-BDF9-7A46-543AF4ECDFC1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44" creationId="{93A55928-941E-8565-AD28-C45405D2AC9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45" creationId="{850AF951-DC61-45E3-9B47-A2393CDBDF74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30185807" sldId="1670"/>
            <ac:spMk id="3146" creationId="{7FFCD9BA-0B7C-CBB4-FF72-3EA284C116DF}"/>
          </ac:spMkLst>
        </pc:s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030185807" sldId="1670"/>
            <ac:grpSpMk id="29" creationId="{9949DF12-17BA-7ECF-39AC-A91460017181}"/>
          </ac:grpSpMkLst>
        </pc:grp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4" creationId="{9BED328A-1259-A93C-EC50-FE02091FE27F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13" creationId="{DCE90C09-B4F7-7A5E-4FCF-C9115E2409E8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21" creationId="{6CD48DA2-89F6-366D-4227-843BF18927A1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22" creationId="{53B1744E-D098-7FF8-60E4-EAADCA7F9D58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23" creationId="{423F99E8-4BF4-93D5-1535-17A042F95995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26" creationId="{1F7CF569-27F6-0F51-13C8-CC329982E154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27" creationId="{A879A936-8B1E-95B9-CF4F-0ACCF9265AAA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28" creationId="{43B01954-2B50-3596-EFF4-0414E9F6BA06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3078" creationId="{C84A5368-768A-3EC2-2EF6-9FA45D06CB8A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3147" creationId="{4172FEBF-CF5D-1EFC-7813-8F70B2DBCBC2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3148" creationId="{F12A07C0-16E3-1948-12EF-44D19EEAE602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30185807" sldId="1670"/>
            <ac:picMk id="3149" creationId="{10F92CFA-A390-4E52-1FA8-FB4055780415}"/>
          </ac:picMkLst>
        </pc:picChg>
      </pc:sldChg>
      <pc:sldChg chg="modSp add del modNotes">
        <pc:chgData name="Emily Hagelauer" userId="91e06f82-0ab6-479c-b947-f191e87c3d78" providerId="ADAL" clId="{01F0D1DD-3A6E-B841-B646-470B6E548EE5}" dt="2023-03-28T16:53:32.214" v="19" actId="2696"/>
        <pc:sldMkLst>
          <pc:docMk/>
          <pc:sldMk cId="2099099130" sldId="1671"/>
        </pc:sldMkLst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5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6" creationId="{8740CD6D-84AF-352B-8034-E899571BC573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7" creationId="{3BAC6A04-D6EA-78D8-B829-60D0FA234D3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8" creationId="{09E88DD8-FD96-4E65-ACE7-710DF712D027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9" creationId="{9BCDDC9E-6B25-7CC4-B866-DAC780FBB37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10" creationId="{4187F87D-E930-D564-823C-31C462F42EED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11" creationId="{3690C9B1-25C0-5AEC-7000-1292315CE86A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096" creationId="{84E98317-24C7-B6C4-78EA-CAC26ECC74B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099" creationId="{DFDFE511-18B5-9C99-2982-81336616508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00" creationId="{50C5554F-0866-82CF-D868-DE317789EBAC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03" creationId="{D01FBD9D-A899-3B19-26A7-45E70CD26BAD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06" creationId="{4C57FA1D-055E-DCD8-4238-B44B97FF830C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07" creationId="{AE7EE446-6447-0EDA-1062-A1995C0D436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08" creationId="{63D4224A-D70E-6CDE-C0B3-D3424242E0EC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11" creationId="{805DDE6B-7A43-8244-DC28-66D54DFE1C5A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12" creationId="{45591D4F-A1C4-B132-95A6-BBAB564CFD2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13" creationId="{EDAB4658-BAF1-A997-CB38-65776E6FE2B4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16" creationId="{79B61398-A44D-39E3-553F-BDA99F075EAB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17" creationId="{1EE7AB83-C824-5B86-269B-15E5A8AE494A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18" creationId="{C1D0C7E8-2572-52D0-CE96-011F2F3E0EF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21" creationId="{113F80EC-9C6F-F4E9-FDF8-3BF9EFCF8B7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22" creationId="{5F066F43-5452-AE65-9BB3-A89A828AB06F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24" creationId="{B1F8370E-63B9-6AC9-CC69-7FFC693E8F5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25" creationId="{6968A799-8345-89B0-BB3F-9012357913A6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26" creationId="{F755BB13-262B-5615-C661-88C17D62B691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27" creationId="{75B59A2C-0B79-EEA7-11FB-2C5E9482E84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51" creationId="{04D8E510-E1CE-588D-341A-7A77AC112872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54" creationId="{8770EE91-2EE9-5941-12DF-55B7BC6694E4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55" creationId="{0D4C9E13-85FD-FB5E-6CF9-047B0671219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56" creationId="{5F1C3E95-C34B-24E3-5106-47EBCB4E3272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59" creationId="{E560609B-E770-8675-71FF-22F42BE1A9DF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60" creationId="{DA897E5F-F253-FBBC-6358-C2A8DEB3EF13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61" creationId="{179B0B51-18E9-6FC4-DE89-D664F4C8B0E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64" creationId="{B8F03321-8C9E-B82C-E790-2BDD67CEDD5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65" creationId="{636B8869-2B0F-F76C-B5A4-337AAC7047B2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66" creationId="{490B1646-0DDD-92C3-7585-21C93FB2A001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69" creationId="{139D5025-E77A-F090-A44D-0F768D52E806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70" creationId="{5F8007E4-4D64-4D1B-7883-8A56E9949E06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97" creationId="{D75C473E-803C-DAF4-09D9-E415D7674C4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2099099130" sldId="1671"/>
            <ac:spMk id="3199" creationId="{82E92A36-0441-3022-1512-8118DBCB1F1F}"/>
          </ac:spMkLst>
        </pc:s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099099130" sldId="1671"/>
            <ac:grpSpMk id="3098" creationId="{592F5C40-A9EE-CB32-959F-402CB48E2E80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099099130" sldId="1671"/>
            <ac:grpSpMk id="3105" creationId="{0D63AC2B-F8F3-4957-1AD2-8C4ABDC20A9D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099099130" sldId="1671"/>
            <ac:grpSpMk id="3110" creationId="{BC98EECD-12CF-AB39-E2EB-435F570AB9B3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099099130" sldId="1671"/>
            <ac:grpSpMk id="3115" creationId="{36CE17B9-2D4F-0343-D1EB-4198C66D86A1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099099130" sldId="1671"/>
            <ac:grpSpMk id="3153" creationId="{534C005E-EDAF-37CF-025E-CD94A9376C0A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099099130" sldId="1671"/>
            <ac:grpSpMk id="3158" creationId="{6A535050-1941-A6BC-179E-34FA35B15F04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099099130" sldId="1671"/>
            <ac:grpSpMk id="3163" creationId="{3DAC63C3-1A81-88FC-D675-234E51795BFF}"/>
          </ac:grpSpMkLst>
        </pc:grpChg>
        <pc:grpChg chg="mod">
          <ac:chgData name="Emily Hagelauer" userId="91e06f82-0ab6-479c-b947-f191e87c3d78" providerId="ADAL" clId="{01F0D1DD-3A6E-B841-B646-470B6E548EE5}" dt="2023-03-28T16:38:59.206" v="0"/>
          <ac:grpSpMkLst>
            <pc:docMk/>
            <pc:sldMk cId="2099099130" sldId="1671"/>
            <ac:grpSpMk id="3168" creationId="{E1E6A074-6665-645F-8E51-FCACAA18938D}"/>
          </ac:grpSpMkLst>
        </pc:grpChg>
        <pc:graphicFrameChg chg="mod">
          <ac:chgData name="Emily Hagelauer" userId="91e06f82-0ab6-479c-b947-f191e87c3d78" providerId="ADAL" clId="{01F0D1DD-3A6E-B841-B646-470B6E548EE5}" dt="2023-03-28T16:38:59.206" v="0"/>
          <ac:graphicFrameMkLst>
            <pc:docMk/>
            <pc:sldMk cId="2099099130" sldId="1671"/>
            <ac:graphicFrameMk id="19" creationId="{770F9AC1-CABF-485A-835D-C963637886D5}"/>
          </ac:graphicFrameMkLst>
        </pc:graphicFrame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99099130" sldId="1671"/>
            <ac:picMk id="4" creationId="{9BED328A-1259-A93C-EC50-FE02091FE27F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2099099130" sldId="1671"/>
            <ac:picMk id="3078" creationId="{C84A5368-768A-3EC2-2EF6-9FA45D06CB8A}"/>
          </ac:picMkLst>
        </pc:pic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099099130" sldId="1671"/>
            <ac:cxnSpMk id="3097" creationId="{1C5640B8-A488-9268-09D5-E4C05FD27308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099099130" sldId="1671"/>
            <ac:cxnSpMk id="3104" creationId="{C46DD5A9-AF0A-4C0E-0899-6065A6A32877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099099130" sldId="1671"/>
            <ac:cxnSpMk id="3109" creationId="{2CF137B7-F2AF-C387-E751-91641A3B7FEF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099099130" sldId="1671"/>
            <ac:cxnSpMk id="3114" creationId="{E7174D7A-51C4-6685-6381-B42868FD58F7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099099130" sldId="1671"/>
            <ac:cxnSpMk id="3152" creationId="{B0221269-DF34-A305-3A78-CD8DF6C3CF61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099099130" sldId="1671"/>
            <ac:cxnSpMk id="3157" creationId="{93BD16FD-50FE-CFE3-D8BA-87066335426E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099099130" sldId="1671"/>
            <ac:cxnSpMk id="3162" creationId="{F2495160-C794-6CD3-183D-6F5AC1E4D65F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2099099130" sldId="1671"/>
            <ac:cxnSpMk id="3167" creationId="{2763334B-5762-CD0D-DE9A-B5BE2863A7DA}"/>
          </ac:cxnSpMkLst>
        </pc:cxnChg>
      </pc:sldChg>
      <pc:sldChg chg="modSp add del modNotes">
        <pc:chgData name="Emily Hagelauer" userId="91e06f82-0ab6-479c-b947-f191e87c3d78" providerId="ADAL" clId="{01F0D1DD-3A6E-B841-B646-470B6E548EE5}" dt="2023-03-28T16:53:32.235" v="21" actId="2696"/>
        <pc:sldMkLst>
          <pc:docMk/>
          <pc:sldMk cId="651103365" sldId="1673"/>
        </pc:sldMkLst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5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11" creationId="{3690C9B1-25C0-5AEC-7000-1292315CE86A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12" creationId="{88CD5F95-8FDC-92E6-727D-EA8BDD66C97D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13" creationId="{D5CAF552-F7DF-0C8D-EDC4-D6B5D1773287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15" creationId="{60FD1648-33C8-877A-39BF-02ECDF5C53B4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18" creationId="{7F93C85A-A834-CB0E-28F8-F5EF76BD3BC3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20" creationId="{56D159E6-E221-4BC3-5E99-9C9AA0249E39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25" creationId="{3AFAB02A-C3BD-0365-FA28-457E226AC28E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26" creationId="{32FFA9ED-7504-7EC8-722B-798E149DCD4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6" creationId="{22F71E59-A738-D937-1C3F-6DE6038DDB7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9" creationId="{5DD38F50-BFA3-684B-3875-F1F132AE2ECA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40" creationId="{E8A49D7F-065F-71A8-6C7A-B4165A6121EA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46" creationId="{D790D95F-B3A3-A854-5148-9E3F790BFB9D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47" creationId="{53B90B8D-9627-354B-45D2-6B9408C14572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51" creationId="{A38413FB-96FA-B51B-F93B-603CE743F082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18" creationId="{C1D0C7E8-2572-52D0-CE96-011F2F3E0EF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22" creationId="{5F066F43-5452-AE65-9BB3-A89A828AB06F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25" creationId="{6968A799-8345-89B0-BB3F-9012357913A6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27" creationId="{75B59A2C-0B79-EEA7-11FB-2C5E9482E845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39" creationId="{0E82CD7A-AE84-AA9E-8E64-0559295D6913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40" creationId="{68615D00-C1AB-09BE-7390-3C5AE547695F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41" creationId="{AC31E3F4-A312-EC0C-4DBA-FFE79CD2DB71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46" creationId="{5BA53514-6A5F-A9BD-A622-E1252D95E95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71" creationId="{6DEAE6EB-3DA3-5F42-FFE2-2D63EF5028D8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72" creationId="{4D8A8C3F-6818-E286-7DF6-262E5C3D020A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78" creationId="{BFC209B0-425D-FCB3-37AF-25828605CBA7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651103365" sldId="1673"/>
            <ac:spMk id="3179" creationId="{D0617D9F-5CF5-CF62-FE04-63A9FF3ACA8A}"/>
          </ac:spMkLst>
        </pc:spChg>
        <pc:graphicFrameChg chg="mod">
          <ac:chgData name="Emily Hagelauer" userId="91e06f82-0ab6-479c-b947-f191e87c3d78" providerId="ADAL" clId="{01F0D1DD-3A6E-B841-B646-470B6E548EE5}" dt="2023-03-28T16:38:59.206" v="0"/>
          <ac:graphicFrameMkLst>
            <pc:docMk/>
            <pc:sldMk cId="651103365" sldId="1673"/>
            <ac:graphicFrameMk id="19" creationId="{770F9AC1-CABF-485A-835D-C963637886D5}"/>
          </ac:graphicFrameMkLst>
        </pc:graphicFrame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651103365" sldId="1673"/>
            <ac:picMk id="4" creationId="{9BED328A-1259-A93C-EC50-FE02091FE27F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651103365" sldId="1673"/>
            <ac:picMk id="16" creationId="{41F1298A-3BFE-0650-B5B5-5A7B06557FD6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651103365" sldId="1673"/>
            <ac:picMk id="17" creationId="{6E1F47BF-2AE1-6116-876A-812AF0CB1A2C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651103365" sldId="1673"/>
            <ac:picMk id="37" creationId="{8AC4DFC9-14B7-1FE7-AF57-E1B832B40A67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651103365" sldId="1673"/>
            <ac:picMk id="38" creationId="{B2203553-8E8F-D19D-1AE6-EAF5D06D76EF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651103365" sldId="1673"/>
            <ac:picMk id="50" creationId="{E60F4A32-F53A-3BA1-A2AD-9B7449AFBA6C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651103365" sldId="1673"/>
            <ac:picMk id="3078" creationId="{C84A5368-768A-3EC2-2EF6-9FA45D06CB8A}"/>
          </ac:picMkLst>
        </pc:pic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651103365" sldId="1673"/>
            <ac:picMk id="3177" creationId="{16AFF7A8-2320-C281-7875-FB15C7421BB6}"/>
          </ac:picMkLst>
        </pc:pic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651103365" sldId="1673"/>
            <ac:cxnSpMk id="21" creationId="{5BE453B3-927B-9439-8E2B-D42201622555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651103365" sldId="1673"/>
            <ac:cxnSpMk id="22" creationId="{3F4B9CCD-1795-A675-85FB-6D3BA7492DB0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651103365" sldId="1673"/>
            <ac:cxnSpMk id="33" creationId="{8E19BFDA-FEA0-0106-232C-1459DA10834C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651103365" sldId="1673"/>
            <ac:cxnSpMk id="41" creationId="{D837173D-8342-092E-F300-0C100CEC1C4E}"/>
          </ac:cxnSpMkLst>
        </pc:cxn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651103365" sldId="1673"/>
            <ac:cxnSpMk id="44" creationId="{DE01D100-78E4-0894-C3F8-987579448998}"/>
          </ac:cxnSpMkLst>
        </pc:cxnChg>
      </pc:sldChg>
      <pc:sldChg chg="modSp add del">
        <pc:chgData name="Emily Hagelauer" userId="91e06f82-0ab6-479c-b947-f191e87c3d78" providerId="ADAL" clId="{01F0D1DD-3A6E-B841-B646-470B6E548EE5}" dt="2023-03-28T16:53:32.247" v="22" actId="2696"/>
        <pc:sldMkLst>
          <pc:docMk/>
          <pc:sldMk cId="3254600243" sldId="1676"/>
        </pc:sldMkLst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254600243" sldId="1676"/>
            <ac:spMk id="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254600243" sldId="1676"/>
            <ac:spMk id="6" creationId="{C9F9E319-CB8A-DF5A-3CA5-8CED45A8BB8F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254600243" sldId="1676"/>
            <ac:spMk id="7" creationId="{A1469D73-BC5F-A426-8F97-193226449D39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k cId="3254600243" sldId="1676"/>
            <ac:spMk id="10" creationId="{996CB34F-D6E7-E515-859B-7E1482A3565F}"/>
          </ac:spMkLst>
        </pc:spChg>
        <pc:picChg chg="mod">
          <ac:chgData name="Emily Hagelauer" userId="91e06f82-0ab6-479c-b947-f191e87c3d78" providerId="ADAL" clId="{01F0D1DD-3A6E-B841-B646-470B6E548EE5}" dt="2023-03-28T16:38:59.206" v="0"/>
          <ac:picMkLst>
            <pc:docMk/>
            <pc:sldMk cId="3254600243" sldId="1676"/>
            <ac:picMk id="2050" creationId="{DCB37A79-03E8-2DE4-F879-F00D7553CFD8}"/>
          </ac:picMkLst>
        </pc:picChg>
        <pc:cxnChg chg="mod">
          <ac:chgData name="Emily Hagelauer" userId="91e06f82-0ab6-479c-b947-f191e87c3d78" providerId="ADAL" clId="{01F0D1DD-3A6E-B841-B646-470B6E548EE5}" dt="2023-03-28T16:38:59.206" v="0"/>
          <ac:cxnSpMkLst>
            <pc:docMk/>
            <pc:sldMk cId="3254600243" sldId="1676"/>
            <ac:cxnSpMk id="9" creationId="{6A6040E8-A558-0D9D-3821-646C0D6D5CAC}"/>
          </ac:cxnSpMkLst>
        </pc:cxnChg>
      </pc:sldChg>
      <pc:sldChg chg="add del">
        <pc:chgData name="Emily Hagelauer" userId="91e06f82-0ab6-479c-b947-f191e87c3d78" providerId="ADAL" clId="{01F0D1DD-3A6E-B841-B646-470B6E548EE5}" dt="2023-04-11T00:52:19.558" v="3415" actId="2696"/>
        <pc:sldMkLst>
          <pc:docMk/>
          <pc:sldMk cId="1538021929" sldId="1677"/>
        </pc:sldMkLst>
      </pc:sldChg>
      <pc:sldChg chg="addSp delSp modSp del mod ord">
        <pc:chgData name="Emily Hagelauer" userId="91e06f82-0ab6-479c-b947-f191e87c3d78" providerId="ADAL" clId="{01F0D1DD-3A6E-B841-B646-470B6E548EE5}" dt="2023-04-11T00:03:51.617" v="2778" actId="2696"/>
        <pc:sldMkLst>
          <pc:docMk/>
          <pc:sldMk cId="1141642077" sldId="1678"/>
        </pc:sldMkLst>
        <pc:spChg chg="add mod">
          <ac:chgData name="Emily Hagelauer" userId="91e06f82-0ab6-479c-b947-f191e87c3d78" providerId="ADAL" clId="{01F0D1DD-3A6E-B841-B646-470B6E548EE5}" dt="2023-04-10T00:31:00.387" v="1822" actId="20577"/>
          <ac:spMkLst>
            <pc:docMk/>
            <pc:sldMk cId="1141642077" sldId="1678"/>
            <ac:spMk id="2" creationId="{70D3207F-B8DE-63DA-5763-6CFC5960F249}"/>
          </ac:spMkLst>
        </pc:spChg>
        <pc:spChg chg="mod">
          <ac:chgData name="Emily Hagelauer" userId="91e06f82-0ab6-479c-b947-f191e87c3d78" providerId="ADAL" clId="{01F0D1DD-3A6E-B841-B646-470B6E548EE5}" dt="2023-04-10T23:31:23.348" v="2026" actId="164"/>
          <ac:spMkLst>
            <pc:docMk/>
            <pc:sldMk cId="1141642077" sldId="1678"/>
            <ac:spMk id="10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0T23:31:29.013" v="2027" actId="164"/>
          <ac:spMkLst>
            <pc:docMk/>
            <pc:sldMk cId="1141642077" sldId="1678"/>
            <ac:spMk id="11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0T23:31:33.633" v="2028" actId="164"/>
          <ac:spMkLst>
            <pc:docMk/>
            <pc:sldMk cId="1141642077" sldId="1678"/>
            <ac:spMk id="12" creationId="{00000000-0000-0000-0000-000000000000}"/>
          </ac:spMkLst>
        </pc:spChg>
        <pc:spChg chg="add mod">
          <ac:chgData name="Emily Hagelauer" userId="91e06f82-0ab6-479c-b947-f191e87c3d78" providerId="ADAL" clId="{01F0D1DD-3A6E-B841-B646-470B6E548EE5}" dt="2023-04-10T23:36:48.534" v="2094" actId="1076"/>
          <ac:spMkLst>
            <pc:docMk/>
            <pc:sldMk cId="1141642077" sldId="1678"/>
            <ac:spMk id="13" creationId="{670383C0-3BBC-E9C3-96B1-543699689E92}"/>
          </ac:spMkLst>
        </pc:spChg>
        <pc:spChg chg="add mod">
          <ac:chgData name="Emily Hagelauer" userId="91e06f82-0ab6-479c-b947-f191e87c3d78" providerId="ADAL" clId="{01F0D1DD-3A6E-B841-B646-470B6E548EE5}" dt="2023-04-10T23:35:58.404" v="2087" actId="1076"/>
          <ac:spMkLst>
            <pc:docMk/>
            <pc:sldMk cId="1141642077" sldId="1678"/>
            <ac:spMk id="14" creationId="{62056FEE-11CA-9B81-4E8C-504ACE4F1FCE}"/>
          </ac:spMkLst>
        </pc:spChg>
        <pc:spChg chg="add del mod">
          <ac:chgData name="Emily Hagelauer" userId="91e06f82-0ab6-479c-b947-f191e87c3d78" providerId="ADAL" clId="{01F0D1DD-3A6E-B841-B646-470B6E548EE5}" dt="2023-04-10T23:35:04.142" v="2072" actId="478"/>
          <ac:spMkLst>
            <pc:docMk/>
            <pc:sldMk cId="1141642077" sldId="1678"/>
            <ac:spMk id="16" creationId="{3C37AC84-1615-AE09-9B76-A1C45FB661C0}"/>
          </ac:spMkLst>
        </pc:spChg>
        <pc:spChg chg="mod">
          <ac:chgData name="Emily Hagelauer" userId="91e06f82-0ab6-479c-b947-f191e87c3d78" providerId="ADAL" clId="{01F0D1DD-3A6E-B841-B646-470B6E548EE5}" dt="2023-04-10T23:36:41.973" v="2092" actId="1076"/>
          <ac:spMkLst>
            <pc:docMk/>
            <pc:sldMk cId="1141642077" sldId="1678"/>
            <ac:spMk id="27" creationId="{00000000-0000-0000-0000-000000000000}"/>
          </ac:spMkLst>
        </pc:spChg>
        <pc:spChg chg="del">
          <ac:chgData name="Emily Hagelauer" userId="91e06f82-0ab6-479c-b947-f191e87c3d78" providerId="ADAL" clId="{01F0D1DD-3A6E-B841-B646-470B6E548EE5}" dt="2023-04-10T23:33:24.728" v="2050" actId="478"/>
          <ac:spMkLst>
            <pc:docMk/>
            <pc:sldMk cId="1141642077" sldId="1678"/>
            <ac:spMk id="28" creationId="{00000000-0000-0000-0000-000000000000}"/>
          </ac:spMkLst>
        </pc:spChg>
        <pc:spChg chg="del mod">
          <ac:chgData name="Emily Hagelauer" userId="91e06f82-0ab6-479c-b947-f191e87c3d78" providerId="ADAL" clId="{01F0D1DD-3A6E-B841-B646-470B6E548EE5}" dt="2023-04-10T23:34:36.456" v="2066" actId="478"/>
          <ac:spMkLst>
            <pc:docMk/>
            <pc:sldMk cId="1141642077" sldId="1678"/>
            <ac:spMk id="29" creationId="{00000000-0000-0000-0000-000000000000}"/>
          </ac:spMkLst>
        </pc:spChg>
        <pc:spChg chg="del">
          <ac:chgData name="Emily Hagelauer" userId="91e06f82-0ab6-479c-b947-f191e87c3d78" providerId="ADAL" clId="{01F0D1DD-3A6E-B841-B646-470B6E548EE5}" dt="2023-04-10T00:30:23.154" v="1782" actId="478"/>
          <ac:spMkLst>
            <pc:docMk/>
            <pc:sldMk cId="1141642077" sldId="1678"/>
            <ac:spMk id="30" creationId="{00000000-0000-0000-0000-000000000000}"/>
          </ac:spMkLst>
        </pc:spChg>
        <pc:spChg chg="del">
          <ac:chgData name="Emily Hagelauer" userId="91e06f82-0ab6-479c-b947-f191e87c3d78" providerId="ADAL" clId="{01F0D1DD-3A6E-B841-B646-470B6E548EE5}" dt="2023-04-10T00:30:28.578" v="1785" actId="478"/>
          <ac:spMkLst>
            <pc:docMk/>
            <pc:sldMk cId="1141642077" sldId="1678"/>
            <ac:spMk id="31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0T23:31:23.348" v="2026" actId="164"/>
          <ac:spMkLst>
            <pc:docMk/>
            <pc:sldMk cId="1141642077" sldId="1678"/>
            <ac:spMk id="3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0T23:31:29.013" v="2027" actId="164"/>
          <ac:spMkLst>
            <pc:docMk/>
            <pc:sldMk cId="1141642077" sldId="1678"/>
            <ac:spMk id="3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0T23:31:33.633" v="2028" actId="164"/>
          <ac:spMkLst>
            <pc:docMk/>
            <pc:sldMk cId="1141642077" sldId="1678"/>
            <ac:spMk id="34" creationId="{00000000-0000-0000-0000-000000000000}"/>
          </ac:spMkLst>
        </pc:spChg>
        <pc:grpChg chg="add mod">
          <ac:chgData name="Emily Hagelauer" userId="91e06f82-0ab6-479c-b947-f191e87c3d78" providerId="ADAL" clId="{01F0D1DD-3A6E-B841-B646-470B6E548EE5}" dt="2023-04-10T23:36:41.973" v="2092" actId="1076"/>
          <ac:grpSpMkLst>
            <pc:docMk/>
            <pc:sldMk cId="1141642077" sldId="1678"/>
            <ac:grpSpMk id="6" creationId="{A3AD6F33-6CE3-695C-34D3-C73B43B95AFB}"/>
          </ac:grpSpMkLst>
        </pc:grpChg>
        <pc:grpChg chg="add mod">
          <ac:chgData name="Emily Hagelauer" userId="91e06f82-0ab6-479c-b947-f191e87c3d78" providerId="ADAL" clId="{01F0D1DD-3A6E-B841-B646-470B6E548EE5}" dt="2023-04-10T23:36:46.005" v="2093" actId="1076"/>
          <ac:grpSpMkLst>
            <pc:docMk/>
            <pc:sldMk cId="1141642077" sldId="1678"/>
            <ac:grpSpMk id="7" creationId="{8C88EA92-C2FE-93B2-C696-78C5A74E3B09}"/>
          </ac:grpSpMkLst>
        </pc:grpChg>
        <pc:grpChg chg="add mod">
          <ac:chgData name="Emily Hagelauer" userId="91e06f82-0ab6-479c-b947-f191e87c3d78" providerId="ADAL" clId="{01F0D1DD-3A6E-B841-B646-470B6E548EE5}" dt="2023-04-10T23:36:35.942" v="2091" actId="1076"/>
          <ac:grpSpMkLst>
            <pc:docMk/>
            <pc:sldMk cId="1141642077" sldId="1678"/>
            <ac:grpSpMk id="8" creationId="{76275E55-847F-AD5D-30D7-61ABDE33BD61}"/>
          </ac:grpSpMkLst>
        </pc:grpChg>
        <pc:picChg chg="add mod">
          <ac:chgData name="Emily Hagelauer" userId="91e06f82-0ab6-479c-b947-f191e87c3d78" providerId="ADAL" clId="{01F0D1DD-3A6E-B841-B646-470B6E548EE5}" dt="2023-04-10T23:36:05.959" v="2089" actId="14100"/>
          <ac:picMkLst>
            <pc:docMk/>
            <pc:sldMk cId="1141642077" sldId="1678"/>
            <ac:picMk id="9" creationId="{5EF36E6D-0767-8B8A-0A30-C7D3060186D9}"/>
          </ac:picMkLst>
        </pc:picChg>
        <pc:picChg chg="add mod">
          <ac:chgData name="Emily Hagelauer" userId="91e06f82-0ab6-479c-b947-f191e87c3d78" providerId="ADAL" clId="{01F0D1DD-3A6E-B841-B646-470B6E548EE5}" dt="2023-04-10T23:36:46.005" v="2093" actId="1076"/>
          <ac:picMkLst>
            <pc:docMk/>
            <pc:sldMk cId="1141642077" sldId="1678"/>
            <ac:picMk id="17" creationId="{43250C44-C3A9-B434-9522-0A6C9AF32A50}"/>
          </ac:picMkLst>
        </pc:picChg>
        <pc:picChg chg="del mod">
          <ac:chgData name="Emily Hagelauer" userId="91e06f82-0ab6-479c-b947-f191e87c3d78" providerId="ADAL" clId="{01F0D1DD-3A6E-B841-B646-470B6E548EE5}" dt="2023-04-10T23:35:02.205" v="2071" actId="478"/>
          <ac:picMkLst>
            <pc:docMk/>
            <pc:sldMk cId="1141642077" sldId="1678"/>
            <ac:picMk id="20" creationId="{00000000-0000-0000-0000-000000000000}"/>
          </ac:picMkLst>
        </pc:picChg>
        <pc:picChg chg="mod">
          <ac:chgData name="Emily Hagelauer" userId="91e06f82-0ab6-479c-b947-f191e87c3d78" providerId="ADAL" clId="{01F0D1DD-3A6E-B841-B646-470B6E548EE5}" dt="2023-04-10T23:36:49.942" v="2095" actId="1076"/>
          <ac:picMkLst>
            <pc:docMk/>
            <pc:sldMk cId="1141642077" sldId="1678"/>
            <ac:picMk id="22" creationId="{00000000-0000-0000-0000-000000000000}"/>
          </ac:picMkLst>
        </pc:picChg>
        <pc:picChg chg="mod">
          <ac:chgData name="Emily Hagelauer" userId="91e06f82-0ab6-479c-b947-f191e87c3d78" providerId="ADAL" clId="{01F0D1DD-3A6E-B841-B646-470B6E548EE5}" dt="2023-04-10T23:36:41.973" v="2092" actId="1076"/>
          <ac:picMkLst>
            <pc:docMk/>
            <pc:sldMk cId="1141642077" sldId="1678"/>
            <ac:picMk id="26" creationId="{00000000-0000-0000-0000-000000000000}"/>
          </ac:picMkLst>
        </pc:picChg>
      </pc:sldChg>
      <pc:sldChg chg="ord">
        <pc:chgData name="Emily Hagelauer" userId="91e06f82-0ab6-479c-b947-f191e87c3d78" providerId="ADAL" clId="{01F0D1DD-3A6E-B841-B646-470B6E548EE5}" dt="2023-04-10T00:30:00.598" v="1779" actId="20578"/>
        <pc:sldMkLst>
          <pc:docMk/>
          <pc:sldMk cId="1630098562" sldId="1679"/>
        </pc:sldMkLst>
      </pc:sldChg>
      <pc:sldChg chg="modNotesTx">
        <pc:chgData name="Emily Hagelauer" userId="91e06f82-0ab6-479c-b947-f191e87c3d78" providerId="ADAL" clId="{01F0D1DD-3A6E-B841-B646-470B6E548EE5}" dt="2023-04-10T00:17:58.558" v="1778" actId="20577"/>
        <pc:sldMkLst>
          <pc:docMk/>
          <pc:sldMk cId="721560704" sldId="1680"/>
        </pc:sldMkLst>
      </pc:sldChg>
      <pc:sldChg chg="addSp delSp modSp add mod ord delAnim modAnim modNotesTx">
        <pc:chgData name="Emily Hagelauer" userId="91e06f82-0ab6-479c-b947-f191e87c3d78" providerId="ADAL" clId="{01F0D1DD-3A6E-B841-B646-470B6E548EE5}" dt="2023-04-11T04:08:08.719" v="4309" actId="20577"/>
        <pc:sldMkLst>
          <pc:docMk/>
          <pc:sldMk cId="2441090711" sldId="1681"/>
        </pc:sldMkLst>
        <pc:spChg chg="mod">
          <ac:chgData name="Emily Hagelauer" userId="91e06f82-0ab6-479c-b947-f191e87c3d78" providerId="ADAL" clId="{01F0D1DD-3A6E-B841-B646-470B6E548EE5}" dt="2023-04-11T03:54:16.186" v="4161" actId="14100"/>
          <ac:spMkLst>
            <pc:docMk/>
            <pc:sldMk cId="2441090711" sldId="1681"/>
            <ac:spMk id="2" creationId="{00000000-0000-0000-0000-000000000000}"/>
          </ac:spMkLst>
        </pc:spChg>
        <pc:spChg chg="add mod">
          <ac:chgData name="Emily Hagelauer" userId="91e06f82-0ab6-479c-b947-f191e87c3d78" providerId="ADAL" clId="{01F0D1DD-3A6E-B841-B646-470B6E548EE5}" dt="2023-04-09T23:30:29.450" v="1326" actId="1076"/>
          <ac:spMkLst>
            <pc:docMk/>
            <pc:sldMk cId="2441090711" sldId="1681"/>
            <ac:spMk id="7" creationId="{683098FF-FFF7-292E-3763-4DD77E6DF40D}"/>
          </ac:spMkLst>
        </pc:spChg>
        <pc:spChg chg="add mod">
          <ac:chgData name="Emily Hagelauer" userId="91e06f82-0ab6-479c-b947-f191e87c3d78" providerId="ADAL" clId="{01F0D1DD-3A6E-B841-B646-470B6E548EE5}" dt="2023-04-11T03:58:38.390" v="4299" actId="554"/>
          <ac:spMkLst>
            <pc:docMk/>
            <pc:sldMk cId="2441090711" sldId="1681"/>
            <ac:spMk id="8" creationId="{93D59B66-5A14-0DD3-01E1-3439BD230090}"/>
          </ac:spMkLst>
        </pc:spChg>
        <pc:spChg chg="add del mod">
          <ac:chgData name="Emily Hagelauer" userId="91e06f82-0ab6-479c-b947-f191e87c3d78" providerId="ADAL" clId="{01F0D1DD-3A6E-B841-B646-470B6E548EE5}" dt="2023-04-11T03:53:41.768" v="4127"/>
          <ac:spMkLst>
            <pc:docMk/>
            <pc:sldMk cId="2441090711" sldId="1681"/>
            <ac:spMk id="10" creationId="{D16EE093-D470-5A99-3640-D78636F98C8C}"/>
          </ac:spMkLst>
        </pc:spChg>
        <pc:spChg chg="mod">
          <ac:chgData name="Emily Hagelauer" userId="91e06f82-0ab6-479c-b947-f191e87c3d78" providerId="ADAL" clId="{01F0D1DD-3A6E-B841-B646-470B6E548EE5}" dt="2023-04-09T23:19:50.300" v="1172" actId="20577"/>
          <ac:spMkLst>
            <pc:docMk/>
            <pc:sldMk cId="2441090711" sldId="1681"/>
            <ac:spMk id="14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09T22:57:43.898" v="628" actId="20577"/>
          <ac:spMkLst>
            <pc:docMk/>
            <pc:sldMk cId="2441090711" sldId="1681"/>
            <ac:spMk id="15" creationId="{00000000-0000-0000-0000-000000000000}"/>
          </ac:spMkLst>
        </pc:spChg>
        <pc:spChg chg="add mod">
          <ac:chgData name="Emily Hagelauer" userId="91e06f82-0ab6-479c-b947-f191e87c3d78" providerId="ADAL" clId="{01F0D1DD-3A6E-B841-B646-470B6E548EE5}" dt="2023-04-11T03:54:06.565" v="4159" actId="20577"/>
          <ac:spMkLst>
            <pc:docMk/>
            <pc:sldMk cId="2441090711" sldId="1681"/>
            <ac:spMk id="16" creationId="{7BC22C29-3ABA-AABC-95DA-11B38A1E8F8B}"/>
          </ac:spMkLst>
        </pc:spChg>
        <pc:spChg chg="add mod">
          <ac:chgData name="Emily Hagelauer" userId="91e06f82-0ab6-479c-b947-f191e87c3d78" providerId="ADAL" clId="{01F0D1DD-3A6E-B841-B646-470B6E548EE5}" dt="2023-04-11T03:58:38.390" v="4299" actId="554"/>
          <ac:spMkLst>
            <pc:docMk/>
            <pc:sldMk cId="2441090711" sldId="1681"/>
            <ac:spMk id="17" creationId="{F7ABA390-FBF8-7F9F-9B83-C8AD1BC3CF39}"/>
          </ac:spMkLst>
        </pc:spChg>
        <pc:spChg chg="del mod topLvl">
          <ac:chgData name="Emily Hagelauer" userId="91e06f82-0ab6-479c-b947-f191e87c3d78" providerId="ADAL" clId="{01F0D1DD-3A6E-B841-B646-470B6E548EE5}" dt="2023-04-09T23:33:03.705" v="1381" actId="478"/>
          <ac:spMkLst>
            <pc:docMk/>
            <pc:sldMk cId="2441090711" sldId="1681"/>
            <ac:spMk id="18" creationId="{00000000-0000-0000-0000-000000000000}"/>
          </ac:spMkLst>
        </pc:spChg>
        <pc:spChg chg="del mod topLvl">
          <ac:chgData name="Emily Hagelauer" userId="91e06f82-0ab6-479c-b947-f191e87c3d78" providerId="ADAL" clId="{01F0D1DD-3A6E-B841-B646-470B6E548EE5}" dt="2023-04-09T23:32:56.255" v="1379" actId="478"/>
          <ac:spMkLst>
            <pc:docMk/>
            <pc:sldMk cId="2441090711" sldId="1681"/>
            <ac:spMk id="19" creationId="{00000000-0000-0000-0000-000000000000}"/>
          </ac:spMkLst>
        </pc:spChg>
        <pc:spChg chg="del mod topLvl">
          <ac:chgData name="Emily Hagelauer" userId="91e06f82-0ab6-479c-b947-f191e87c3d78" providerId="ADAL" clId="{01F0D1DD-3A6E-B841-B646-470B6E548EE5}" dt="2023-04-09T23:33:28.970" v="1389" actId="478"/>
          <ac:spMkLst>
            <pc:docMk/>
            <pc:sldMk cId="2441090711" sldId="1681"/>
            <ac:spMk id="21" creationId="{00000000-0000-0000-0000-000000000000}"/>
          </ac:spMkLst>
        </pc:spChg>
        <pc:spChg chg="del mod topLvl">
          <ac:chgData name="Emily Hagelauer" userId="91e06f82-0ab6-479c-b947-f191e87c3d78" providerId="ADAL" clId="{01F0D1DD-3A6E-B841-B646-470B6E548EE5}" dt="2023-04-09T23:31:35.434" v="1364" actId="478"/>
          <ac:spMkLst>
            <pc:docMk/>
            <pc:sldMk cId="2441090711" sldId="1681"/>
            <ac:spMk id="2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1T00:12:47.248" v="2930" actId="1076"/>
          <ac:spMkLst>
            <pc:docMk/>
            <pc:sldMk cId="2441090711" sldId="1681"/>
            <ac:spMk id="24" creationId="{00000000-0000-0000-0000-000000000000}"/>
          </ac:spMkLst>
        </pc:spChg>
        <pc:spChg chg="del">
          <ac:chgData name="Emily Hagelauer" userId="91e06f82-0ab6-479c-b947-f191e87c3d78" providerId="ADAL" clId="{01F0D1DD-3A6E-B841-B646-470B6E548EE5}" dt="2023-04-09T22:55:22.235" v="565" actId="478"/>
          <ac:spMkLst>
            <pc:docMk/>
            <pc:sldMk cId="2441090711" sldId="1681"/>
            <ac:spMk id="25" creationId="{00000000-0000-0000-0000-000000000000}"/>
          </ac:spMkLst>
        </pc:spChg>
        <pc:spChg chg="add mod">
          <ac:chgData name="Emily Hagelauer" userId="91e06f82-0ab6-479c-b947-f191e87c3d78" providerId="ADAL" clId="{01F0D1DD-3A6E-B841-B646-470B6E548EE5}" dt="2023-04-11T03:58:38.390" v="4299" actId="554"/>
          <ac:spMkLst>
            <pc:docMk/>
            <pc:sldMk cId="2441090711" sldId="1681"/>
            <ac:spMk id="28" creationId="{31EFD6CC-7025-A464-90E2-E4DFA8994C54}"/>
          </ac:spMkLst>
        </pc:spChg>
        <pc:spChg chg="mod">
          <ac:chgData name="Emily Hagelauer" userId="91e06f82-0ab6-479c-b947-f191e87c3d78" providerId="ADAL" clId="{01F0D1DD-3A6E-B841-B646-470B6E548EE5}" dt="2023-04-09T23:28:16.530" v="1297"/>
          <ac:spMkLst>
            <pc:docMk/>
            <pc:sldMk cId="2441090711" sldId="1681"/>
            <ac:spMk id="30" creationId="{724E7CE5-B334-F5B0-78EF-B894B2677575}"/>
          </ac:spMkLst>
        </pc:spChg>
        <pc:spChg chg="mod">
          <ac:chgData name="Emily Hagelauer" userId="91e06f82-0ab6-479c-b947-f191e87c3d78" providerId="ADAL" clId="{01F0D1DD-3A6E-B841-B646-470B6E548EE5}" dt="2023-04-09T23:28:16.530" v="1297"/>
          <ac:spMkLst>
            <pc:docMk/>
            <pc:sldMk cId="2441090711" sldId="1681"/>
            <ac:spMk id="31" creationId="{85223BCB-DB14-379D-498B-4E1E52B6A97B}"/>
          </ac:spMkLst>
        </pc:spChg>
        <pc:spChg chg="add del mod">
          <ac:chgData name="Emily Hagelauer" userId="91e06f82-0ab6-479c-b947-f191e87c3d78" providerId="ADAL" clId="{01F0D1DD-3A6E-B841-B646-470B6E548EE5}" dt="2023-04-09T23:30:42.682" v="1328" actId="478"/>
          <ac:spMkLst>
            <pc:docMk/>
            <pc:sldMk cId="2441090711" sldId="1681"/>
            <ac:spMk id="32" creationId="{5FAB95CD-BD83-3626-2194-010F7C829244}"/>
          </ac:spMkLst>
        </pc:spChg>
        <pc:spChg chg="add mod">
          <ac:chgData name="Emily Hagelauer" userId="91e06f82-0ab6-479c-b947-f191e87c3d78" providerId="ADAL" clId="{01F0D1DD-3A6E-B841-B646-470B6E548EE5}" dt="2023-04-09T23:29:56.681" v="1318" actId="1076"/>
          <ac:spMkLst>
            <pc:docMk/>
            <pc:sldMk cId="2441090711" sldId="1681"/>
            <ac:spMk id="33" creationId="{95FB0310-902E-9824-6712-37E861BA9F07}"/>
          </ac:spMkLst>
        </pc:spChg>
        <pc:spChg chg="add mod">
          <ac:chgData name="Emily Hagelauer" userId="91e06f82-0ab6-479c-b947-f191e87c3d78" providerId="ADAL" clId="{01F0D1DD-3A6E-B841-B646-470B6E548EE5}" dt="2023-04-09T23:31:09.521" v="1359" actId="14100"/>
          <ac:spMkLst>
            <pc:docMk/>
            <pc:sldMk cId="2441090711" sldId="1681"/>
            <ac:spMk id="34" creationId="{44CB859E-3172-90D4-7A25-773C923A6E64}"/>
          </ac:spMkLst>
        </pc:spChg>
        <pc:spChg chg="mod topLvl">
          <ac:chgData name="Emily Hagelauer" userId="91e06f82-0ab6-479c-b947-f191e87c3d78" providerId="ADAL" clId="{01F0D1DD-3A6E-B841-B646-470B6E548EE5}" dt="2023-04-09T23:32:15.673" v="1371" actId="478"/>
          <ac:spMkLst>
            <pc:docMk/>
            <pc:sldMk cId="2441090711" sldId="1681"/>
            <ac:spMk id="36" creationId="{5FA4254C-DD8C-A171-2DEE-EEB5BD7B1E6A}"/>
          </ac:spMkLst>
        </pc:spChg>
        <pc:spChg chg="del mod topLvl">
          <ac:chgData name="Emily Hagelauer" userId="91e06f82-0ab6-479c-b947-f191e87c3d78" providerId="ADAL" clId="{01F0D1DD-3A6E-B841-B646-470B6E548EE5}" dt="2023-04-09T23:32:15.673" v="1371" actId="478"/>
          <ac:spMkLst>
            <pc:docMk/>
            <pc:sldMk cId="2441090711" sldId="1681"/>
            <ac:spMk id="37" creationId="{98FEEC86-2C97-30BA-05E0-1149DE901507}"/>
          </ac:spMkLst>
        </pc:spChg>
        <pc:spChg chg="add mod">
          <ac:chgData name="Emily Hagelauer" userId="91e06f82-0ab6-479c-b947-f191e87c3d78" providerId="ADAL" clId="{01F0D1DD-3A6E-B841-B646-470B6E548EE5}" dt="2023-04-09T23:31:13.062" v="1360" actId="1076"/>
          <ac:spMkLst>
            <pc:docMk/>
            <pc:sldMk cId="2441090711" sldId="1681"/>
            <ac:spMk id="38" creationId="{767BFF43-9811-46D9-A48F-ADA953DBF318}"/>
          </ac:spMkLst>
        </pc:spChg>
        <pc:spChg chg="add mod">
          <ac:chgData name="Emily Hagelauer" userId="91e06f82-0ab6-479c-b947-f191e87c3d78" providerId="ADAL" clId="{01F0D1DD-3A6E-B841-B646-470B6E548EE5}" dt="2023-04-11T03:54:13.750" v="4160" actId="14100"/>
          <ac:spMkLst>
            <pc:docMk/>
            <pc:sldMk cId="2441090711" sldId="1681"/>
            <ac:spMk id="39" creationId="{62AFA9DD-6551-7A5B-8724-9F96144FECA3}"/>
          </ac:spMkLst>
        </pc:spChg>
        <pc:spChg chg="mod topLvl">
          <ac:chgData name="Emily Hagelauer" userId="91e06f82-0ab6-479c-b947-f191e87c3d78" providerId="ADAL" clId="{01F0D1DD-3A6E-B841-B646-470B6E548EE5}" dt="2023-04-09T23:32:41.666" v="1374" actId="478"/>
          <ac:spMkLst>
            <pc:docMk/>
            <pc:sldMk cId="2441090711" sldId="1681"/>
            <ac:spMk id="41" creationId="{20CDD454-D780-AF4A-4D1C-3D866A627A6A}"/>
          </ac:spMkLst>
        </pc:spChg>
        <pc:spChg chg="del mod topLvl">
          <ac:chgData name="Emily Hagelauer" userId="91e06f82-0ab6-479c-b947-f191e87c3d78" providerId="ADAL" clId="{01F0D1DD-3A6E-B841-B646-470B6E548EE5}" dt="2023-04-09T23:32:41.666" v="1374" actId="478"/>
          <ac:spMkLst>
            <pc:docMk/>
            <pc:sldMk cId="2441090711" sldId="1681"/>
            <ac:spMk id="42" creationId="{0F2D9891-7D5A-B674-8C7C-65EA8335051C}"/>
          </ac:spMkLst>
        </pc:spChg>
        <pc:spChg chg="add del mod">
          <ac:chgData name="Emily Hagelauer" userId="91e06f82-0ab6-479c-b947-f191e87c3d78" providerId="ADAL" clId="{01F0D1DD-3A6E-B841-B646-470B6E548EE5}" dt="2023-04-09T23:33:10.082" v="1384"/>
          <ac:spMkLst>
            <pc:docMk/>
            <pc:sldMk cId="2441090711" sldId="1681"/>
            <ac:spMk id="43" creationId="{B7530BDA-2E20-264B-74FB-3E85F9AB35BE}"/>
          </ac:spMkLst>
        </pc:spChg>
        <pc:spChg chg="add mod">
          <ac:chgData name="Emily Hagelauer" userId="91e06f82-0ab6-479c-b947-f191e87c3d78" providerId="ADAL" clId="{01F0D1DD-3A6E-B841-B646-470B6E548EE5}" dt="2023-04-09T23:32:29.322" v="1373" actId="1076"/>
          <ac:spMkLst>
            <pc:docMk/>
            <pc:sldMk cId="2441090711" sldId="1681"/>
            <ac:spMk id="44" creationId="{73A1809F-2BEE-822B-6C81-AA9FBA23BFCD}"/>
          </ac:spMkLst>
        </pc:spChg>
        <pc:spChg chg="add mod">
          <ac:chgData name="Emily Hagelauer" userId="91e06f82-0ab6-479c-b947-f191e87c3d78" providerId="ADAL" clId="{01F0D1DD-3A6E-B841-B646-470B6E548EE5}" dt="2023-04-09T23:32:48.326" v="1376" actId="1076"/>
          <ac:spMkLst>
            <pc:docMk/>
            <pc:sldMk cId="2441090711" sldId="1681"/>
            <ac:spMk id="45" creationId="{ED18546E-305E-2E25-3E8D-E3B17AAAF5E1}"/>
          </ac:spMkLst>
        </pc:spChg>
        <pc:grpChg chg="del mod">
          <ac:chgData name="Emily Hagelauer" userId="91e06f82-0ab6-479c-b947-f191e87c3d78" providerId="ADAL" clId="{01F0D1DD-3A6E-B841-B646-470B6E548EE5}" dt="2023-04-09T23:27:56.196" v="1292" actId="165"/>
          <ac:grpSpMkLst>
            <pc:docMk/>
            <pc:sldMk cId="2441090711" sldId="1681"/>
            <ac:grpSpMk id="6" creationId="{00000000-0000-0000-0000-000000000000}"/>
          </ac:grpSpMkLst>
        </pc:grpChg>
        <pc:grpChg chg="mod">
          <ac:chgData name="Emily Hagelauer" userId="91e06f82-0ab6-479c-b947-f191e87c3d78" providerId="ADAL" clId="{01F0D1DD-3A6E-B841-B646-470B6E548EE5}" dt="2023-04-09T23:08:33.824" v="869" actId="1076"/>
          <ac:grpSpMkLst>
            <pc:docMk/>
            <pc:sldMk cId="2441090711" sldId="1681"/>
            <ac:grpSpMk id="12" creationId="{00000000-0000-0000-0000-000000000000}"/>
          </ac:grpSpMkLst>
        </pc:grpChg>
        <pc:grpChg chg="mod">
          <ac:chgData name="Emily Hagelauer" userId="91e06f82-0ab6-479c-b947-f191e87c3d78" providerId="ADAL" clId="{01F0D1DD-3A6E-B841-B646-470B6E548EE5}" dt="2023-04-09T23:08:33.824" v="869" actId="1076"/>
          <ac:grpSpMkLst>
            <pc:docMk/>
            <pc:sldMk cId="2441090711" sldId="1681"/>
            <ac:grpSpMk id="13" creationId="{00000000-0000-0000-0000-000000000000}"/>
          </ac:grpSpMkLst>
        </pc:grpChg>
        <pc:grpChg chg="del mod">
          <ac:chgData name="Emily Hagelauer" userId="91e06f82-0ab6-479c-b947-f191e87c3d78" providerId="ADAL" clId="{01F0D1DD-3A6E-B841-B646-470B6E548EE5}" dt="2023-04-09T23:32:56.255" v="1379" actId="478"/>
          <ac:grpSpMkLst>
            <pc:docMk/>
            <pc:sldMk cId="2441090711" sldId="1681"/>
            <ac:grpSpMk id="17" creationId="{00000000-0000-0000-0000-000000000000}"/>
          </ac:grpSpMkLst>
        </pc:grpChg>
        <pc:grpChg chg="del mod">
          <ac:chgData name="Emily Hagelauer" userId="91e06f82-0ab6-479c-b947-f191e87c3d78" providerId="ADAL" clId="{01F0D1DD-3A6E-B841-B646-470B6E548EE5}" dt="2023-04-09T23:31:32.958" v="1363" actId="165"/>
          <ac:grpSpMkLst>
            <pc:docMk/>
            <pc:sldMk cId="2441090711" sldId="1681"/>
            <ac:grpSpMk id="20" creationId="{00000000-0000-0000-0000-000000000000}"/>
          </ac:grpSpMkLst>
        </pc:grpChg>
        <pc:grpChg chg="add mod">
          <ac:chgData name="Emily Hagelauer" userId="91e06f82-0ab6-479c-b947-f191e87c3d78" providerId="ADAL" clId="{01F0D1DD-3A6E-B841-B646-470B6E548EE5}" dt="2023-04-09T23:29:46.571" v="1316" actId="166"/>
          <ac:grpSpMkLst>
            <pc:docMk/>
            <pc:sldMk cId="2441090711" sldId="1681"/>
            <ac:grpSpMk id="29" creationId="{07F57F14-DD27-23B4-9DA9-72CB646966D8}"/>
          </ac:grpSpMkLst>
        </pc:grpChg>
        <pc:grpChg chg="add del mod">
          <ac:chgData name="Emily Hagelauer" userId="91e06f82-0ab6-479c-b947-f191e87c3d78" providerId="ADAL" clId="{01F0D1DD-3A6E-B841-B646-470B6E548EE5}" dt="2023-04-09T23:32:15.673" v="1371" actId="478"/>
          <ac:grpSpMkLst>
            <pc:docMk/>
            <pc:sldMk cId="2441090711" sldId="1681"/>
            <ac:grpSpMk id="35" creationId="{163A340D-3A92-21BD-A031-E09FD95CECAD}"/>
          </ac:grpSpMkLst>
        </pc:grpChg>
        <pc:grpChg chg="add del mod">
          <ac:chgData name="Emily Hagelauer" userId="91e06f82-0ab6-479c-b947-f191e87c3d78" providerId="ADAL" clId="{01F0D1DD-3A6E-B841-B646-470B6E548EE5}" dt="2023-04-09T23:32:41.666" v="1374" actId="478"/>
          <ac:grpSpMkLst>
            <pc:docMk/>
            <pc:sldMk cId="2441090711" sldId="1681"/>
            <ac:grpSpMk id="40" creationId="{8D33D8B3-CDCF-42B3-E1D4-3EF29DDEFC66}"/>
          </ac:grpSpMkLst>
        </pc:grpChg>
        <pc:cxnChg chg="add mod">
          <ac:chgData name="Emily Hagelauer" userId="91e06f82-0ab6-479c-b947-f191e87c3d78" providerId="ADAL" clId="{01F0D1DD-3A6E-B841-B646-470B6E548EE5}" dt="2023-04-11T00:12:39.253" v="2928"/>
          <ac:cxnSpMkLst>
            <pc:docMk/>
            <pc:sldMk cId="2441090711" sldId="1681"/>
            <ac:cxnSpMk id="6" creationId="{B3949AAE-04E1-BADB-FF10-FD9B50B63DDC}"/>
          </ac:cxnSpMkLst>
        </pc:cxnChg>
        <pc:cxnChg chg="add del mod">
          <ac:chgData name="Emily Hagelauer" userId="91e06f82-0ab6-479c-b947-f191e87c3d78" providerId="ADAL" clId="{01F0D1DD-3A6E-B841-B646-470B6E548EE5}" dt="2023-04-11T00:12:40.947" v="2929" actId="478"/>
          <ac:cxnSpMkLst>
            <pc:docMk/>
            <pc:sldMk cId="2441090711" sldId="1681"/>
            <ac:cxnSpMk id="9" creationId="{E507B929-9A8E-9AD4-E56B-EDEB7226417B}"/>
          </ac:cxnSpMkLst>
        </pc:cxnChg>
        <pc:cxnChg chg="del mod topLvl">
          <ac:chgData name="Emily Hagelauer" userId="91e06f82-0ab6-479c-b947-f191e87c3d78" providerId="ADAL" clId="{01F0D1DD-3A6E-B841-B646-470B6E548EE5}" dt="2023-04-09T23:30:35.426" v="1327" actId="478"/>
          <ac:cxnSpMkLst>
            <pc:docMk/>
            <pc:sldMk cId="2441090711" sldId="1681"/>
            <ac:cxnSpMk id="16" creationId="{00000000-0000-0000-0000-000000000000}"/>
          </ac:cxnSpMkLst>
        </pc:cxnChg>
        <pc:cxnChg chg="del mod topLvl">
          <ac:chgData name="Emily Hagelauer" userId="91e06f82-0ab6-479c-b947-f191e87c3d78" providerId="ADAL" clId="{01F0D1DD-3A6E-B841-B646-470B6E548EE5}" dt="2023-04-09T23:30:35.426" v="1327" actId="478"/>
          <ac:cxnSpMkLst>
            <pc:docMk/>
            <pc:sldMk cId="2441090711" sldId="1681"/>
            <ac:cxnSpMk id="26" creationId="{00000000-0000-0000-0000-000000000000}"/>
          </ac:cxnSpMkLst>
        </pc:cxnChg>
        <pc:cxnChg chg="del mod topLvl">
          <ac:chgData name="Emily Hagelauer" userId="91e06f82-0ab6-479c-b947-f191e87c3d78" providerId="ADAL" clId="{01F0D1DD-3A6E-B841-B646-470B6E548EE5}" dt="2023-04-09T23:30:35.426" v="1327" actId="478"/>
          <ac:cxnSpMkLst>
            <pc:docMk/>
            <pc:sldMk cId="2441090711" sldId="1681"/>
            <ac:cxnSpMk id="27" creationId="{00000000-0000-0000-0000-000000000000}"/>
          </ac:cxnSpMkLst>
        </pc:cxnChg>
      </pc:sldChg>
      <pc:sldChg chg="del">
        <pc:chgData name="Emily Hagelauer" userId="91e06f82-0ab6-479c-b947-f191e87c3d78" providerId="ADAL" clId="{01F0D1DD-3A6E-B841-B646-470B6E548EE5}" dt="2023-04-11T00:52:19.473" v="3407" actId="2696"/>
        <pc:sldMkLst>
          <pc:docMk/>
          <pc:sldMk cId="711464587" sldId="1682"/>
        </pc:sldMkLst>
      </pc:sldChg>
      <pc:sldChg chg="modSp del mod ord modShow">
        <pc:chgData name="Emily Hagelauer" userId="91e06f82-0ab6-479c-b947-f191e87c3d78" providerId="ADAL" clId="{01F0D1DD-3A6E-B841-B646-470B6E548EE5}" dt="2023-04-11T00:52:19.332" v="3405" actId="2696"/>
        <pc:sldMkLst>
          <pc:docMk/>
          <pc:sldMk cId="3073655203" sldId="1683"/>
        </pc:sldMkLst>
        <pc:spChg chg="mod">
          <ac:chgData name="Emily Hagelauer" userId="91e06f82-0ab6-479c-b947-f191e87c3d78" providerId="ADAL" clId="{01F0D1DD-3A6E-B841-B646-470B6E548EE5}" dt="2023-04-10T23:52:18.343" v="2437" actId="20577"/>
          <ac:spMkLst>
            <pc:docMk/>
            <pc:sldMk cId="3073655203" sldId="1683"/>
            <ac:spMk id="16" creationId="{00000000-0000-0000-0000-000000000000}"/>
          </ac:spMkLst>
        </pc:spChg>
      </pc:sldChg>
      <pc:sldChg chg="del">
        <pc:chgData name="Emily Hagelauer" userId="91e06f82-0ab6-479c-b947-f191e87c3d78" providerId="ADAL" clId="{01F0D1DD-3A6E-B841-B646-470B6E548EE5}" dt="2023-04-10T23:27:53.088" v="2014" actId="2696"/>
        <pc:sldMkLst>
          <pc:docMk/>
          <pc:sldMk cId="1694013859" sldId="1684"/>
        </pc:sldMkLst>
      </pc:sldChg>
      <pc:sldChg chg="addSp delSp modSp new mod ord">
        <pc:chgData name="Emily Hagelauer" userId="91e06f82-0ab6-479c-b947-f191e87c3d78" providerId="ADAL" clId="{01F0D1DD-3A6E-B841-B646-470B6E548EE5}" dt="2023-04-11T02:21:45.217" v="3616" actId="14100"/>
        <pc:sldMkLst>
          <pc:docMk/>
          <pc:sldMk cId="3919497411" sldId="1685"/>
        </pc:sldMkLst>
        <pc:spChg chg="mod topLvl">
          <ac:chgData name="Emily Hagelauer" userId="91e06f82-0ab6-479c-b947-f191e87c3d78" providerId="ADAL" clId="{01F0D1DD-3A6E-B841-B646-470B6E548EE5}" dt="2023-04-11T02:20:30.892" v="3600" actId="20577"/>
          <ac:spMkLst>
            <pc:docMk/>
            <pc:sldMk cId="3919497411" sldId="1685"/>
            <ac:spMk id="3" creationId="{2D3BDC58-D217-2EFA-71FE-FA075D9C1CDE}"/>
          </ac:spMkLst>
        </pc:spChg>
        <pc:spChg chg="mod topLvl">
          <ac:chgData name="Emily Hagelauer" userId="91e06f82-0ab6-479c-b947-f191e87c3d78" providerId="ADAL" clId="{01F0D1DD-3A6E-B841-B646-470B6E548EE5}" dt="2023-04-11T02:18:59.722" v="3558" actId="14100"/>
          <ac:spMkLst>
            <pc:docMk/>
            <pc:sldMk cId="3919497411" sldId="1685"/>
            <ac:spMk id="4" creationId="{2A95703D-557D-AFFB-6E49-92FDD865BA25}"/>
          </ac:spMkLst>
        </pc:spChg>
        <pc:spChg chg="mod">
          <ac:chgData name="Emily Hagelauer" userId="91e06f82-0ab6-479c-b947-f191e87c3d78" providerId="ADAL" clId="{01F0D1DD-3A6E-B841-B646-470B6E548EE5}" dt="2023-04-11T02:21:00.576" v="3606" actId="20577"/>
          <ac:spMkLst>
            <pc:docMk/>
            <pc:sldMk cId="3919497411" sldId="1685"/>
            <ac:spMk id="6" creationId="{3598CFD7-202C-04C3-B60D-0195DF726F67}"/>
          </ac:spMkLst>
        </pc:spChg>
        <pc:spChg chg="mod">
          <ac:chgData name="Emily Hagelauer" userId="91e06f82-0ab6-479c-b947-f191e87c3d78" providerId="ADAL" clId="{01F0D1DD-3A6E-B841-B646-470B6E548EE5}" dt="2023-04-10T23:23:57.581" v="1974" actId="14100"/>
          <ac:spMkLst>
            <pc:docMk/>
            <pc:sldMk cId="3919497411" sldId="1685"/>
            <ac:spMk id="7" creationId="{8411CFBD-BAA2-D5B3-5AB6-5BD4F2F97DE3}"/>
          </ac:spMkLst>
        </pc:spChg>
        <pc:spChg chg="mod topLvl">
          <ac:chgData name="Emily Hagelauer" userId="91e06f82-0ab6-479c-b947-f191e87c3d78" providerId="ADAL" clId="{01F0D1DD-3A6E-B841-B646-470B6E548EE5}" dt="2023-04-11T02:19:53.156" v="3594" actId="113"/>
          <ac:spMkLst>
            <pc:docMk/>
            <pc:sldMk cId="3919497411" sldId="1685"/>
            <ac:spMk id="9" creationId="{C9167313-0395-C30A-8831-897A2E1EB651}"/>
          </ac:spMkLst>
        </pc:spChg>
        <pc:spChg chg="mod topLvl">
          <ac:chgData name="Emily Hagelauer" userId="91e06f82-0ab6-479c-b947-f191e87c3d78" providerId="ADAL" clId="{01F0D1DD-3A6E-B841-B646-470B6E548EE5}" dt="2023-04-11T02:19:59.903" v="3595" actId="14100"/>
          <ac:spMkLst>
            <pc:docMk/>
            <pc:sldMk cId="3919497411" sldId="1685"/>
            <ac:spMk id="10" creationId="{9FFC1832-D16A-3762-76D1-02AC3A8DAD53}"/>
          </ac:spMkLst>
        </pc:spChg>
        <pc:spChg chg="add mod">
          <ac:chgData name="Emily Hagelauer" userId="91e06f82-0ab6-479c-b947-f191e87c3d78" providerId="ADAL" clId="{01F0D1DD-3A6E-B841-B646-470B6E548EE5}" dt="2023-04-11T00:14:37.394" v="2981" actId="20577"/>
          <ac:spMkLst>
            <pc:docMk/>
            <pc:sldMk cId="3919497411" sldId="1685"/>
            <ac:spMk id="11" creationId="{0D01AA8F-10DD-F434-CA9A-23122433B8F4}"/>
          </ac:spMkLst>
        </pc:spChg>
        <pc:spChg chg="add mod">
          <ac:chgData name="Emily Hagelauer" userId="91e06f82-0ab6-479c-b947-f191e87c3d78" providerId="ADAL" clId="{01F0D1DD-3A6E-B841-B646-470B6E548EE5}" dt="2023-04-11T02:18:50.184" v="3556" actId="1076"/>
          <ac:spMkLst>
            <pc:docMk/>
            <pc:sldMk cId="3919497411" sldId="1685"/>
            <ac:spMk id="14" creationId="{03B1B7B2-5B52-78BD-FBE0-25232C6155F5}"/>
          </ac:spMkLst>
        </pc:spChg>
        <pc:spChg chg="add mod">
          <ac:chgData name="Emily Hagelauer" userId="91e06f82-0ab6-479c-b947-f191e87c3d78" providerId="ADAL" clId="{01F0D1DD-3A6E-B841-B646-470B6E548EE5}" dt="2023-04-11T00:19:41.848" v="3028" actId="1036"/>
          <ac:spMkLst>
            <pc:docMk/>
            <pc:sldMk cId="3919497411" sldId="1685"/>
            <ac:spMk id="15" creationId="{BE7AC230-D276-19CB-F093-EAA39DF17F9A}"/>
          </ac:spMkLst>
        </pc:spChg>
        <pc:spChg chg="mod">
          <ac:chgData name="Emily Hagelauer" userId="91e06f82-0ab6-479c-b947-f191e87c3d78" providerId="ADAL" clId="{01F0D1DD-3A6E-B841-B646-470B6E548EE5}" dt="2023-04-11T00:20:10.284" v="3069" actId="20577"/>
          <ac:spMkLst>
            <pc:docMk/>
            <pc:sldMk cId="3919497411" sldId="1685"/>
            <ac:spMk id="17" creationId="{80F7FAC9-545F-2FDF-1291-B1BEE044E418}"/>
          </ac:spMkLst>
        </pc:spChg>
        <pc:spChg chg="mod">
          <ac:chgData name="Emily Hagelauer" userId="91e06f82-0ab6-479c-b947-f191e87c3d78" providerId="ADAL" clId="{01F0D1DD-3A6E-B841-B646-470B6E548EE5}" dt="2023-04-11T00:20:15.073" v="3080" actId="20577"/>
          <ac:spMkLst>
            <pc:docMk/>
            <pc:sldMk cId="3919497411" sldId="1685"/>
            <ac:spMk id="18" creationId="{721B71FF-15D7-2460-A6F0-D26E7A058D99}"/>
          </ac:spMkLst>
        </pc:spChg>
        <pc:spChg chg="add mod">
          <ac:chgData name="Emily Hagelauer" userId="91e06f82-0ab6-479c-b947-f191e87c3d78" providerId="ADAL" clId="{01F0D1DD-3A6E-B841-B646-470B6E548EE5}" dt="2023-04-11T02:21:45.217" v="3616" actId="14100"/>
          <ac:spMkLst>
            <pc:docMk/>
            <pc:sldMk cId="3919497411" sldId="1685"/>
            <ac:spMk id="19" creationId="{5C1BEB83-42AE-B370-FD49-44CA554AA472}"/>
          </ac:spMkLst>
        </pc:spChg>
        <pc:grpChg chg="add del mod">
          <ac:chgData name="Emily Hagelauer" userId="91e06f82-0ab6-479c-b947-f191e87c3d78" providerId="ADAL" clId="{01F0D1DD-3A6E-B841-B646-470B6E548EE5}" dt="2023-04-11T02:16:05.864" v="3464" actId="165"/>
          <ac:grpSpMkLst>
            <pc:docMk/>
            <pc:sldMk cId="3919497411" sldId="1685"/>
            <ac:grpSpMk id="2" creationId="{6D2F8F12-FE8D-877C-1278-2925DC554206}"/>
          </ac:grpSpMkLst>
        </pc:grpChg>
        <pc:grpChg chg="add mod">
          <ac:chgData name="Emily Hagelauer" userId="91e06f82-0ab6-479c-b947-f191e87c3d78" providerId="ADAL" clId="{01F0D1DD-3A6E-B841-B646-470B6E548EE5}" dt="2023-04-11T02:18:48.041" v="3555" actId="14100"/>
          <ac:grpSpMkLst>
            <pc:docMk/>
            <pc:sldMk cId="3919497411" sldId="1685"/>
            <ac:grpSpMk id="5" creationId="{8D571303-5D9A-6E56-1817-26AB51147283}"/>
          </ac:grpSpMkLst>
        </pc:grpChg>
        <pc:grpChg chg="add del mod">
          <ac:chgData name="Emily Hagelauer" userId="91e06f82-0ab6-479c-b947-f191e87c3d78" providerId="ADAL" clId="{01F0D1DD-3A6E-B841-B646-470B6E548EE5}" dt="2023-04-11T02:15:30.059" v="3458" actId="165"/>
          <ac:grpSpMkLst>
            <pc:docMk/>
            <pc:sldMk cId="3919497411" sldId="1685"/>
            <ac:grpSpMk id="8" creationId="{A46C0241-5F0B-5D6B-3EFC-7FADF1EACB39}"/>
          </ac:grpSpMkLst>
        </pc:grpChg>
        <pc:grpChg chg="add mod">
          <ac:chgData name="Emily Hagelauer" userId="91e06f82-0ab6-479c-b947-f191e87c3d78" providerId="ADAL" clId="{01F0D1DD-3A6E-B841-B646-470B6E548EE5}" dt="2023-04-11T00:20:00.893" v="3043" actId="1076"/>
          <ac:grpSpMkLst>
            <pc:docMk/>
            <pc:sldMk cId="3919497411" sldId="1685"/>
            <ac:grpSpMk id="16" creationId="{92E2FA23-4FD9-DD47-599F-E54025D8CAA5}"/>
          </ac:grpSpMkLst>
        </pc:grpChg>
        <pc:cxnChg chg="add mod">
          <ac:chgData name="Emily Hagelauer" userId="91e06f82-0ab6-479c-b947-f191e87c3d78" providerId="ADAL" clId="{01F0D1DD-3A6E-B841-B646-470B6E548EE5}" dt="2023-04-10T23:26:43.384" v="2003" actId="14100"/>
          <ac:cxnSpMkLst>
            <pc:docMk/>
            <pc:sldMk cId="3919497411" sldId="1685"/>
            <ac:cxnSpMk id="12" creationId="{7E5F3BDD-3D73-D070-F8FA-FA827E730B6A}"/>
          </ac:cxnSpMkLst>
        </pc:cxnChg>
      </pc:sldChg>
      <pc:sldChg chg="addSp delSp modSp add mod">
        <pc:chgData name="Emily Hagelauer" userId="91e06f82-0ab6-479c-b947-f191e87c3d78" providerId="ADAL" clId="{01F0D1DD-3A6E-B841-B646-470B6E548EE5}" dt="2023-04-11T00:09:21.909" v="2830"/>
        <pc:sldMkLst>
          <pc:docMk/>
          <pc:sldMk cId="1746587194" sldId="1686"/>
        </pc:sldMkLst>
        <pc:spChg chg="mod">
          <ac:chgData name="Emily Hagelauer" userId="91e06f82-0ab6-479c-b947-f191e87c3d78" providerId="ADAL" clId="{01F0D1DD-3A6E-B841-B646-470B6E548EE5}" dt="2023-04-11T00:04:33.942" v="2782" actId="1076"/>
          <ac:spMkLst>
            <pc:docMk/>
            <pc:sldMk cId="1746587194" sldId="1686"/>
            <ac:spMk id="2" creationId="{70D3207F-B8DE-63DA-5763-6CFC5960F249}"/>
          </ac:spMkLst>
        </pc:spChg>
        <pc:spChg chg="mod">
          <ac:chgData name="Emily Hagelauer" userId="91e06f82-0ab6-479c-b947-f191e87c3d78" providerId="ADAL" clId="{01F0D1DD-3A6E-B841-B646-470B6E548EE5}" dt="2023-04-10T23:42:30.537" v="2181" actId="164"/>
          <ac:spMkLst>
            <pc:docMk/>
            <pc:sldMk cId="1746587194" sldId="1686"/>
            <ac:spMk id="13" creationId="{670383C0-3BBC-E9C3-96B1-543699689E92}"/>
          </ac:spMkLst>
        </pc:spChg>
        <pc:spChg chg="mod">
          <ac:chgData name="Emily Hagelauer" userId="91e06f82-0ab6-479c-b947-f191e87c3d78" providerId="ADAL" clId="{01F0D1DD-3A6E-B841-B646-470B6E548EE5}" dt="2023-04-10T23:42:30.137" v="2179" actId="164"/>
          <ac:spMkLst>
            <pc:docMk/>
            <pc:sldMk cId="1746587194" sldId="1686"/>
            <ac:spMk id="14" creationId="{62056FEE-11CA-9B81-4E8C-504ACE4F1FCE}"/>
          </ac:spMkLst>
        </pc:spChg>
        <pc:spChg chg="add del mod">
          <ac:chgData name="Emily Hagelauer" userId="91e06f82-0ab6-479c-b947-f191e87c3d78" providerId="ADAL" clId="{01F0D1DD-3A6E-B841-B646-470B6E548EE5}" dt="2023-04-10T23:37:10.315" v="2098" actId="478"/>
          <ac:spMkLst>
            <pc:docMk/>
            <pc:sldMk cId="1746587194" sldId="1686"/>
            <ac:spMk id="16" creationId="{3E5BD4BB-A1A8-AC75-2D6C-251B518CF3C7}"/>
          </ac:spMkLst>
        </pc:spChg>
        <pc:spChg chg="add mod">
          <ac:chgData name="Emily Hagelauer" userId="91e06f82-0ab6-479c-b947-f191e87c3d78" providerId="ADAL" clId="{01F0D1DD-3A6E-B841-B646-470B6E548EE5}" dt="2023-04-10T23:42:31.068" v="2183" actId="164"/>
          <ac:spMkLst>
            <pc:docMk/>
            <pc:sldMk cId="1746587194" sldId="1686"/>
            <ac:spMk id="18" creationId="{3172FFB5-4E2D-045F-6A5C-AD3CDBDC716C}"/>
          </ac:spMkLst>
        </pc:spChg>
        <pc:spChg chg="mod">
          <ac:chgData name="Emily Hagelauer" userId="91e06f82-0ab6-479c-b947-f191e87c3d78" providerId="ADAL" clId="{01F0D1DD-3A6E-B841-B646-470B6E548EE5}" dt="2023-04-10T23:42:31.068" v="2183" actId="164"/>
          <ac:spMkLst>
            <pc:docMk/>
            <pc:sldMk cId="1746587194" sldId="1686"/>
            <ac:spMk id="20" creationId="{31E21754-3CC3-2F1F-9A1A-BB35B821EBD8}"/>
          </ac:spMkLst>
        </pc:spChg>
        <pc:spChg chg="del mod">
          <ac:chgData name="Emily Hagelauer" userId="91e06f82-0ab6-479c-b947-f191e87c3d78" providerId="ADAL" clId="{01F0D1DD-3A6E-B841-B646-470B6E548EE5}" dt="2023-04-10T23:43:50.514" v="2195" actId="478"/>
          <ac:spMkLst>
            <pc:docMk/>
            <pc:sldMk cId="1746587194" sldId="1686"/>
            <ac:spMk id="21" creationId="{63001E75-59BA-2F01-D3E8-DDFDC0BB759C}"/>
          </ac:spMkLst>
        </pc:spChg>
        <pc:spChg chg="add del mod">
          <ac:chgData name="Emily Hagelauer" userId="91e06f82-0ab6-479c-b947-f191e87c3d78" providerId="ADAL" clId="{01F0D1DD-3A6E-B841-B646-470B6E548EE5}" dt="2023-04-10T23:39:14.573" v="2136" actId="478"/>
          <ac:spMkLst>
            <pc:docMk/>
            <pc:sldMk cId="1746587194" sldId="1686"/>
            <ac:spMk id="23" creationId="{C9F9B47C-7467-C794-8972-22169ED9C090}"/>
          </ac:spMkLst>
        </pc:spChg>
        <pc:spChg chg="mod">
          <ac:chgData name="Emily Hagelauer" userId="91e06f82-0ab6-479c-b947-f191e87c3d78" providerId="ADAL" clId="{01F0D1DD-3A6E-B841-B646-470B6E548EE5}" dt="2023-04-10T23:38:36.649" v="2127" actId="465"/>
          <ac:spMkLst>
            <pc:docMk/>
            <pc:sldMk cId="1746587194" sldId="1686"/>
            <ac:spMk id="25" creationId="{65F6D487-13C0-F842-710B-C1AF983E54E9}"/>
          </ac:spMkLst>
        </pc:spChg>
        <pc:spChg chg="mod">
          <ac:chgData name="Emily Hagelauer" userId="91e06f82-0ab6-479c-b947-f191e87c3d78" providerId="ADAL" clId="{01F0D1DD-3A6E-B841-B646-470B6E548EE5}" dt="2023-04-10T23:42:31.068" v="2183" actId="164"/>
          <ac:spMkLst>
            <pc:docMk/>
            <pc:sldMk cId="1746587194" sldId="1686"/>
            <ac:spMk id="27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0T23:38:36.649" v="2127" actId="465"/>
          <ac:spMkLst>
            <pc:docMk/>
            <pc:sldMk cId="1746587194" sldId="1686"/>
            <ac:spMk id="28" creationId="{294761E7-0450-B561-01A4-E71AE00E249E}"/>
          </ac:spMkLst>
        </pc:spChg>
        <pc:spChg chg="add del mod">
          <ac:chgData name="Emily Hagelauer" userId="91e06f82-0ab6-479c-b947-f191e87c3d78" providerId="ADAL" clId="{01F0D1DD-3A6E-B841-B646-470B6E548EE5}" dt="2023-04-10T23:39:47.262" v="2146" actId="478"/>
          <ac:spMkLst>
            <pc:docMk/>
            <pc:sldMk cId="1746587194" sldId="1686"/>
            <ac:spMk id="30" creationId="{9A1128D9-6E8C-B0AF-AAF9-83C874C7778A}"/>
          </ac:spMkLst>
        </pc:spChg>
        <pc:spChg chg="add del mod">
          <ac:chgData name="Emily Hagelauer" userId="91e06f82-0ab6-479c-b947-f191e87c3d78" providerId="ADAL" clId="{01F0D1DD-3A6E-B841-B646-470B6E548EE5}" dt="2023-04-10T23:39:14.573" v="2136" actId="478"/>
          <ac:spMkLst>
            <pc:docMk/>
            <pc:sldMk cId="1746587194" sldId="1686"/>
            <ac:spMk id="31" creationId="{9365FA18-F4EE-09F7-1708-2D1DBD09BCBD}"/>
          </ac:spMkLst>
        </pc:spChg>
        <pc:spChg chg="mod">
          <ac:chgData name="Emily Hagelauer" userId="91e06f82-0ab6-479c-b947-f191e87c3d78" providerId="ADAL" clId="{01F0D1DD-3A6E-B841-B646-470B6E548EE5}" dt="2023-04-10T23:38:10.648" v="2119"/>
          <ac:spMkLst>
            <pc:docMk/>
            <pc:sldMk cId="1746587194" sldId="1686"/>
            <ac:spMk id="36" creationId="{20520533-D3A0-9C0F-B3C3-D5E188F3CA5C}"/>
          </ac:spMkLst>
        </pc:spChg>
        <pc:spChg chg="mod">
          <ac:chgData name="Emily Hagelauer" userId="91e06f82-0ab6-479c-b947-f191e87c3d78" providerId="ADAL" clId="{01F0D1DD-3A6E-B841-B646-470B6E548EE5}" dt="2023-04-10T23:38:10.648" v="2119"/>
          <ac:spMkLst>
            <pc:docMk/>
            <pc:sldMk cId="1746587194" sldId="1686"/>
            <ac:spMk id="37" creationId="{40BDC67B-D7BE-ECA5-854F-34C506694FA5}"/>
          </ac:spMkLst>
        </pc:spChg>
        <pc:spChg chg="mod">
          <ac:chgData name="Emily Hagelauer" userId="91e06f82-0ab6-479c-b947-f191e87c3d78" providerId="ADAL" clId="{01F0D1DD-3A6E-B841-B646-470B6E548EE5}" dt="2023-04-10T23:42:30.537" v="2181" actId="164"/>
          <ac:spMkLst>
            <pc:docMk/>
            <pc:sldMk cId="1746587194" sldId="1686"/>
            <ac:spMk id="40" creationId="{1586CABF-365A-E3B5-4FD6-C5F32DB89B19}"/>
          </ac:spMkLst>
        </pc:spChg>
        <pc:spChg chg="mod">
          <ac:chgData name="Emily Hagelauer" userId="91e06f82-0ab6-479c-b947-f191e87c3d78" providerId="ADAL" clId="{01F0D1DD-3A6E-B841-B646-470B6E548EE5}" dt="2023-04-10T23:42:30.537" v="2181" actId="164"/>
          <ac:spMkLst>
            <pc:docMk/>
            <pc:sldMk cId="1746587194" sldId="1686"/>
            <ac:spMk id="42" creationId="{4D9F8279-7B9B-8C19-EF42-81648D6C647B}"/>
          </ac:spMkLst>
        </pc:spChg>
        <pc:spChg chg="del mod">
          <ac:chgData name="Emily Hagelauer" userId="91e06f82-0ab6-479c-b947-f191e87c3d78" providerId="ADAL" clId="{01F0D1DD-3A6E-B841-B646-470B6E548EE5}" dt="2023-04-10T23:44:30.414" v="2205" actId="478"/>
          <ac:spMkLst>
            <pc:docMk/>
            <pc:sldMk cId="1746587194" sldId="1686"/>
            <ac:spMk id="43" creationId="{C1C1C2B3-3FD6-83CD-E3B3-0F08AA9CBF15}"/>
          </ac:spMkLst>
        </pc:spChg>
        <pc:spChg chg="mod">
          <ac:chgData name="Emily Hagelauer" userId="91e06f82-0ab6-479c-b947-f191e87c3d78" providerId="ADAL" clId="{01F0D1DD-3A6E-B841-B646-470B6E548EE5}" dt="2023-04-10T23:42:30.137" v="2179" actId="164"/>
          <ac:spMkLst>
            <pc:docMk/>
            <pc:sldMk cId="1746587194" sldId="1686"/>
            <ac:spMk id="45" creationId="{77773C97-0366-8751-B5F7-39D7C4328FBA}"/>
          </ac:spMkLst>
        </pc:spChg>
        <pc:spChg chg="mod">
          <ac:chgData name="Emily Hagelauer" userId="91e06f82-0ab6-479c-b947-f191e87c3d78" providerId="ADAL" clId="{01F0D1DD-3A6E-B841-B646-470B6E548EE5}" dt="2023-04-10T23:42:30.137" v="2179" actId="164"/>
          <ac:spMkLst>
            <pc:docMk/>
            <pc:sldMk cId="1746587194" sldId="1686"/>
            <ac:spMk id="47" creationId="{BF51CB61-E4A7-20B2-4F59-9522965754CD}"/>
          </ac:spMkLst>
        </pc:spChg>
        <pc:spChg chg="mod">
          <ac:chgData name="Emily Hagelauer" userId="91e06f82-0ab6-479c-b947-f191e87c3d78" providerId="ADAL" clId="{01F0D1DD-3A6E-B841-B646-470B6E548EE5}" dt="2023-04-10T23:42:30.137" v="2179" actId="164"/>
          <ac:spMkLst>
            <pc:docMk/>
            <pc:sldMk cId="1746587194" sldId="1686"/>
            <ac:spMk id="48" creationId="{6373FAA6-E479-BC23-8B04-EE3E5C1F0CAB}"/>
          </ac:spMkLst>
        </pc:spChg>
        <pc:spChg chg="add mod">
          <ac:chgData name="Emily Hagelauer" userId="91e06f82-0ab6-479c-b947-f191e87c3d78" providerId="ADAL" clId="{01F0D1DD-3A6E-B841-B646-470B6E548EE5}" dt="2023-04-10T23:44:23.197" v="2204" actId="1076"/>
          <ac:spMkLst>
            <pc:docMk/>
            <pc:sldMk cId="1746587194" sldId="1686"/>
            <ac:spMk id="53" creationId="{88BA1FE8-5542-DEAC-A6EB-0E772C6B230C}"/>
          </ac:spMkLst>
        </pc:spChg>
        <pc:spChg chg="add mod">
          <ac:chgData name="Emily Hagelauer" userId="91e06f82-0ab6-479c-b947-f191e87c3d78" providerId="ADAL" clId="{01F0D1DD-3A6E-B841-B646-470B6E548EE5}" dt="2023-04-10T23:45:19.293" v="2218" actId="1076"/>
          <ac:spMkLst>
            <pc:docMk/>
            <pc:sldMk cId="1746587194" sldId="1686"/>
            <ac:spMk id="54" creationId="{970D8D69-1097-F7A6-BAD0-BF4875784137}"/>
          </ac:spMkLst>
        </pc:spChg>
        <pc:spChg chg="mod">
          <ac:chgData name="Emily Hagelauer" userId="91e06f82-0ab6-479c-b947-f191e87c3d78" providerId="ADAL" clId="{01F0D1DD-3A6E-B841-B646-470B6E548EE5}" dt="2023-04-10T23:50:08.031" v="2380" actId="20577"/>
          <ac:spMkLst>
            <pc:docMk/>
            <pc:sldMk cId="1746587194" sldId="1686"/>
            <ac:spMk id="56" creationId="{A736C8F5-5EDA-D818-286D-D3FD60A1DA8F}"/>
          </ac:spMkLst>
        </pc:spChg>
        <pc:spChg chg="mod">
          <ac:chgData name="Emily Hagelauer" userId="91e06f82-0ab6-479c-b947-f191e87c3d78" providerId="ADAL" clId="{01F0D1DD-3A6E-B841-B646-470B6E548EE5}" dt="2023-04-10T23:50:13.789" v="2401" actId="20577"/>
          <ac:spMkLst>
            <pc:docMk/>
            <pc:sldMk cId="1746587194" sldId="1686"/>
            <ac:spMk id="57" creationId="{FC41BE72-2570-A115-0AD0-78428978A821}"/>
          </ac:spMkLst>
        </pc:spChg>
        <pc:grpChg chg="del">
          <ac:chgData name="Emily Hagelauer" userId="91e06f82-0ab6-479c-b947-f191e87c3d78" providerId="ADAL" clId="{01F0D1DD-3A6E-B841-B646-470B6E548EE5}" dt="2023-04-10T23:37:08.666" v="2097" actId="478"/>
          <ac:grpSpMkLst>
            <pc:docMk/>
            <pc:sldMk cId="1746587194" sldId="1686"/>
            <ac:grpSpMk id="6" creationId="{A3AD6F33-6CE3-695C-34D3-C73B43B95AFB}"/>
          </ac:grpSpMkLst>
        </pc:grpChg>
        <pc:grpChg chg="del">
          <ac:chgData name="Emily Hagelauer" userId="91e06f82-0ab6-479c-b947-f191e87c3d78" providerId="ADAL" clId="{01F0D1DD-3A6E-B841-B646-470B6E548EE5}" dt="2023-04-10T23:37:08.666" v="2097" actId="478"/>
          <ac:grpSpMkLst>
            <pc:docMk/>
            <pc:sldMk cId="1746587194" sldId="1686"/>
            <ac:grpSpMk id="7" creationId="{8C88EA92-C2FE-93B2-C696-78C5A74E3B09}"/>
          </ac:grpSpMkLst>
        </pc:grpChg>
        <pc:grpChg chg="del">
          <ac:chgData name="Emily Hagelauer" userId="91e06f82-0ab6-479c-b947-f191e87c3d78" providerId="ADAL" clId="{01F0D1DD-3A6E-B841-B646-470B6E548EE5}" dt="2023-04-10T23:37:55.495" v="2114" actId="478"/>
          <ac:grpSpMkLst>
            <pc:docMk/>
            <pc:sldMk cId="1746587194" sldId="1686"/>
            <ac:grpSpMk id="8" creationId="{76275E55-847F-AD5D-30D7-61ABDE33BD61}"/>
          </ac:grpSpMkLst>
        </pc:grpChg>
        <pc:grpChg chg="add del mod">
          <ac:chgData name="Emily Hagelauer" userId="91e06f82-0ab6-479c-b947-f191e87c3d78" providerId="ADAL" clId="{01F0D1DD-3A6E-B841-B646-470B6E548EE5}" dt="2023-04-10T23:43:50.514" v="2195" actId="478"/>
          <ac:grpSpMkLst>
            <pc:docMk/>
            <pc:sldMk cId="1746587194" sldId="1686"/>
            <ac:grpSpMk id="19" creationId="{504E820E-3B01-969A-B7DE-F9F26FAB7DD8}"/>
          </ac:grpSpMkLst>
        </pc:grpChg>
        <pc:grpChg chg="add del mod">
          <ac:chgData name="Emily Hagelauer" userId="91e06f82-0ab6-479c-b947-f191e87c3d78" providerId="ADAL" clId="{01F0D1DD-3A6E-B841-B646-470B6E548EE5}" dt="2023-04-10T23:39:14.573" v="2136" actId="478"/>
          <ac:grpSpMkLst>
            <pc:docMk/>
            <pc:sldMk cId="1746587194" sldId="1686"/>
            <ac:grpSpMk id="24" creationId="{B0B04DAC-FBD8-58D0-E6E9-1A333DB0AA82}"/>
          </ac:grpSpMkLst>
        </pc:grpChg>
        <pc:grpChg chg="add del mod">
          <ac:chgData name="Emily Hagelauer" userId="91e06f82-0ab6-479c-b947-f191e87c3d78" providerId="ADAL" clId="{01F0D1DD-3A6E-B841-B646-470B6E548EE5}" dt="2023-04-10T23:39:14.573" v="2136" actId="478"/>
          <ac:grpSpMkLst>
            <pc:docMk/>
            <pc:sldMk cId="1746587194" sldId="1686"/>
            <ac:grpSpMk id="35" creationId="{3EEADBEE-A4C3-EE5E-C673-270346132C82}"/>
          </ac:grpSpMkLst>
        </pc:grpChg>
        <pc:grpChg chg="add mod">
          <ac:chgData name="Emily Hagelauer" userId="91e06f82-0ab6-479c-b947-f191e87c3d78" providerId="ADAL" clId="{01F0D1DD-3A6E-B841-B646-470B6E548EE5}" dt="2023-04-10T23:44:05.143" v="2201" actId="1076"/>
          <ac:grpSpMkLst>
            <pc:docMk/>
            <pc:sldMk cId="1746587194" sldId="1686"/>
            <ac:grpSpMk id="38" creationId="{D557121B-0711-0BB5-146A-BD739A373BED}"/>
          </ac:grpSpMkLst>
        </pc:grpChg>
        <pc:grpChg chg="add mod">
          <ac:chgData name="Emily Hagelauer" userId="91e06f82-0ab6-479c-b947-f191e87c3d78" providerId="ADAL" clId="{01F0D1DD-3A6E-B841-B646-470B6E548EE5}" dt="2023-04-10T23:44:56.497" v="2211" actId="1076"/>
          <ac:grpSpMkLst>
            <pc:docMk/>
            <pc:sldMk cId="1746587194" sldId="1686"/>
            <ac:grpSpMk id="39" creationId="{9D3239CA-7EC5-F6D3-EAF0-CF25D14E018A}"/>
          </ac:grpSpMkLst>
        </pc:grpChg>
        <pc:grpChg chg="del mod">
          <ac:chgData name="Emily Hagelauer" userId="91e06f82-0ab6-479c-b947-f191e87c3d78" providerId="ADAL" clId="{01F0D1DD-3A6E-B841-B646-470B6E548EE5}" dt="2023-04-10T23:44:30.414" v="2205" actId="478"/>
          <ac:grpSpMkLst>
            <pc:docMk/>
            <pc:sldMk cId="1746587194" sldId="1686"/>
            <ac:grpSpMk id="41" creationId="{C2EB83E8-9F10-DC51-D822-1B11243D63D6}"/>
          </ac:grpSpMkLst>
        </pc:grpChg>
        <pc:grpChg chg="add mod">
          <ac:chgData name="Emily Hagelauer" userId="91e06f82-0ab6-479c-b947-f191e87c3d78" providerId="ADAL" clId="{01F0D1DD-3A6E-B841-B646-470B6E548EE5}" dt="2023-04-10T23:48:56.902" v="2353" actId="1076"/>
          <ac:grpSpMkLst>
            <pc:docMk/>
            <pc:sldMk cId="1746587194" sldId="1686"/>
            <ac:grpSpMk id="44" creationId="{63F922FB-7A98-A345-02D3-0F3260756FE6}"/>
          </ac:grpSpMkLst>
        </pc:grpChg>
        <pc:grpChg chg="mod">
          <ac:chgData name="Emily Hagelauer" userId="91e06f82-0ab6-479c-b947-f191e87c3d78" providerId="ADAL" clId="{01F0D1DD-3A6E-B841-B646-470B6E548EE5}" dt="2023-04-10T23:42:30.137" v="2179" actId="164"/>
          <ac:grpSpMkLst>
            <pc:docMk/>
            <pc:sldMk cId="1746587194" sldId="1686"/>
            <ac:grpSpMk id="46" creationId="{388AFD54-11B7-0C52-2396-CC0DE9E0856C}"/>
          </ac:grpSpMkLst>
        </pc:grpChg>
        <pc:grpChg chg="add mod">
          <ac:chgData name="Emily Hagelauer" userId="91e06f82-0ab6-479c-b947-f191e87c3d78" providerId="ADAL" clId="{01F0D1DD-3A6E-B841-B646-470B6E548EE5}" dt="2023-04-10T23:42:31.068" v="2183" actId="164"/>
          <ac:grpSpMkLst>
            <pc:docMk/>
            <pc:sldMk cId="1746587194" sldId="1686"/>
            <ac:grpSpMk id="50" creationId="{D12AB957-FE56-403C-FE2B-5398AE2E1099}"/>
          </ac:grpSpMkLst>
        </pc:grpChg>
        <pc:grpChg chg="add mod">
          <ac:chgData name="Emily Hagelauer" userId="91e06f82-0ab6-479c-b947-f191e87c3d78" providerId="ADAL" clId="{01F0D1DD-3A6E-B841-B646-470B6E548EE5}" dt="2023-04-10T23:42:30.537" v="2181" actId="164"/>
          <ac:grpSpMkLst>
            <pc:docMk/>
            <pc:sldMk cId="1746587194" sldId="1686"/>
            <ac:grpSpMk id="51" creationId="{B9A39BB2-EF91-5827-733F-69AD00A2D81F}"/>
          </ac:grpSpMkLst>
        </pc:grpChg>
        <pc:grpChg chg="add mod">
          <ac:chgData name="Emily Hagelauer" userId="91e06f82-0ab6-479c-b947-f191e87c3d78" providerId="ADAL" clId="{01F0D1DD-3A6E-B841-B646-470B6E548EE5}" dt="2023-04-10T23:42:30.137" v="2179" actId="164"/>
          <ac:grpSpMkLst>
            <pc:docMk/>
            <pc:sldMk cId="1746587194" sldId="1686"/>
            <ac:grpSpMk id="52" creationId="{42F0254D-9579-1FA1-B5A9-76C7CF95945D}"/>
          </ac:grpSpMkLst>
        </pc:grpChg>
        <pc:grpChg chg="add mod">
          <ac:chgData name="Emily Hagelauer" userId="91e06f82-0ab6-479c-b947-f191e87c3d78" providerId="ADAL" clId="{01F0D1DD-3A6E-B841-B646-470B6E548EE5}" dt="2023-04-10T23:48:51.551" v="2351" actId="14100"/>
          <ac:grpSpMkLst>
            <pc:docMk/>
            <pc:sldMk cId="1746587194" sldId="1686"/>
            <ac:grpSpMk id="55" creationId="{F9B7D3D0-0973-4160-9CDE-8B13F8C6DBF8}"/>
          </ac:grpSpMkLst>
        </pc:grpChg>
        <pc:picChg chg="mod modCrop">
          <ac:chgData name="Emily Hagelauer" userId="91e06f82-0ab6-479c-b947-f191e87c3d78" providerId="ADAL" clId="{01F0D1DD-3A6E-B841-B646-470B6E548EE5}" dt="2023-04-10T23:49:07.232" v="2354" actId="208"/>
          <ac:picMkLst>
            <pc:docMk/>
            <pc:sldMk cId="1746587194" sldId="1686"/>
            <ac:picMk id="9" creationId="{5EF36E6D-0767-8B8A-0A30-C7D3060186D9}"/>
          </ac:picMkLst>
        </pc:picChg>
        <pc:picChg chg="del">
          <ac:chgData name="Emily Hagelauer" userId="91e06f82-0ab6-479c-b947-f191e87c3d78" providerId="ADAL" clId="{01F0D1DD-3A6E-B841-B646-470B6E548EE5}" dt="2023-04-10T23:37:08.666" v="2097" actId="478"/>
          <ac:picMkLst>
            <pc:docMk/>
            <pc:sldMk cId="1746587194" sldId="1686"/>
            <ac:picMk id="17" creationId="{43250C44-C3A9-B434-9522-0A6C9AF32A50}"/>
          </ac:picMkLst>
        </pc:picChg>
        <pc:picChg chg="del">
          <ac:chgData name="Emily Hagelauer" userId="91e06f82-0ab6-479c-b947-f191e87c3d78" providerId="ADAL" clId="{01F0D1DD-3A6E-B841-B646-470B6E548EE5}" dt="2023-04-10T23:37:55.495" v="2114" actId="478"/>
          <ac:picMkLst>
            <pc:docMk/>
            <pc:sldMk cId="1746587194" sldId="1686"/>
            <ac:picMk id="22" creationId="{00000000-0000-0000-0000-000000000000}"/>
          </ac:picMkLst>
        </pc:picChg>
        <pc:picChg chg="del">
          <ac:chgData name="Emily Hagelauer" userId="91e06f82-0ab6-479c-b947-f191e87c3d78" providerId="ADAL" clId="{01F0D1DD-3A6E-B841-B646-470B6E548EE5}" dt="2023-04-10T23:37:08.666" v="2097" actId="478"/>
          <ac:picMkLst>
            <pc:docMk/>
            <pc:sldMk cId="1746587194" sldId="1686"/>
            <ac:picMk id="26" creationId="{00000000-0000-0000-0000-000000000000}"/>
          </ac:picMkLst>
        </pc:picChg>
        <pc:picChg chg="add mod modCrop">
          <ac:chgData name="Emily Hagelauer" userId="91e06f82-0ab6-479c-b947-f191e87c3d78" providerId="ADAL" clId="{01F0D1DD-3A6E-B841-B646-470B6E548EE5}" dt="2023-04-10T23:49:10.299" v="2355" actId="208"/>
          <ac:picMkLst>
            <pc:docMk/>
            <pc:sldMk cId="1746587194" sldId="1686"/>
            <ac:picMk id="49" creationId="{E6C6E488-CA3F-7237-E440-521FFB323DA2}"/>
          </ac:picMkLst>
        </pc:picChg>
        <pc:cxnChg chg="add del mod">
          <ac:chgData name="Emily Hagelauer" userId="91e06f82-0ab6-479c-b947-f191e87c3d78" providerId="ADAL" clId="{01F0D1DD-3A6E-B841-B646-470B6E548EE5}" dt="2023-04-11T00:09:21.836" v="2829" actId="478"/>
          <ac:cxnSpMkLst>
            <pc:docMk/>
            <pc:sldMk cId="1746587194" sldId="1686"/>
            <ac:cxnSpMk id="58" creationId="{1860C48D-B087-21EB-6EEC-33C8AB303815}"/>
          </ac:cxnSpMkLst>
        </pc:cxnChg>
        <pc:cxnChg chg="add mod">
          <ac:chgData name="Emily Hagelauer" userId="91e06f82-0ab6-479c-b947-f191e87c3d78" providerId="ADAL" clId="{01F0D1DD-3A6E-B841-B646-470B6E548EE5}" dt="2023-04-11T00:09:21.909" v="2830"/>
          <ac:cxnSpMkLst>
            <pc:docMk/>
            <pc:sldMk cId="1746587194" sldId="1686"/>
            <ac:cxnSpMk id="60" creationId="{15DB70D7-C2E1-9286-620F-862502906377}"/>
          </ac:cxnSpMkLst>
        </pc:cxnChg>
      </pc:sldChg>
      <pc:sldChg chg="new del">
        <pc:chgData name="Emily Hagelauer" userId="91e06f82-0ab6-479c-b947-f191e87c3d78" providerId="ADAL" clId="{01F0D1DD-3A6E-B841-B646-470B6E548EE5}" dt="2023-04-11T00:09:56.335" v="2832" actId="680"/>
        <pc:sldMkLst>
          <pc:docMk/>
          <pc:sldMk cId="25108066" sldId="1687"/>
        </pc:sldMkLst>
      </pc:sldChg>
      <pc:sldChg chg="modSp add mod ord">
        <pc:chgData name="Emily Hagelauer" userId="91e06f82-0ab6-479c-b947-f191e87c3d78" providerId="ADAL" clId="{01F0D1DD-3A6E-B841-B646-470B6E548EE5}" dt="2023-04-11T00:10:14.280" v="2856" actId="1076"/>
        <pc:sldMkLst>
          <pc:docMk/>
          <pc:sldMk cId="1340277479" sldId="1687"/>
        </pc:sldMkLst>
        <pc:spChg chg="mod">
          <ac:chgData name="Emily Hagelauer" userId="91e06f82-0ab6-479c-b947-f191e87c3d78" providerId="ADAL" clId="{01F0D1DD-3A6E-B841-B646-470B6E548EE5}" dt="2023-04-11T00:10:08.752" v="2854" actId="20577"/>
          <ac:spMkLst>
            <pc:docMk/>
            <pc:sldMk cId="1340277479" sldId="1687"/>
            <ac:spMk id="7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1T00:10:14.280" v="2856" actId="1076"/>
          <ac:spMkLst>
            <pc:docMk/>
            <pc:sldMk cId="1340277479" sldId="1687"/>
            <ac:spMk id="17" creationId="{00000000-0000-0000-0000-000000000000}"/>
          </ac:spMkLst>
        </pc:spChg>
      </pc:sldChg>
      <pc:sldChg chg="modSp add del mod">
        <pc:chgData name="Emily Hagelauer" userId="91e06f82-0ab6-479c-b947-f191e87c3d78" providerId="ADAL" clId="{01F0D1DD-3A6E-B841-B646-470B6E548EE5}" dt="2023-04-10T23:52:09.160" v="2435" actId="2696"/>
        <pc:sldMkLst>
          <pc:docMk/>
          <pc:sldMk cId="2725833121" sldId="1687"/>
        </pc:sldMkLst>
        <pc:spChg chg="mod">
          <ac:chgData name="Emily Hagelauer" userId="91e06f82-0ab6-479c-b947-f191e87c3d78" providerId="ADAL" clId="{01F0D1DD-3A6E-B841-B646-470B6E548EE5}" dt="2023-04-10T23:50:26.387" v="2402"/>
          <ac:spMkLst>
            <pc:docMk/>
            <pc:sldMk cId="2725833121" sldId="1687"/>
            <ac:spMk id="56" creationId="{A736C8F5-5EDA-D818-286D-D3FD60A1DA8F}"/>
          </ac:spMkLst>
        </pc:spChg>
        <pc:spChg chg="mod">
          <ac:chgData name="Emily Hagelauer" userId="91e06f82-0ab6-479c-b947-f191e87c3d78" providerId="ADAL" clId="{01F0D1DD-3A6E-B841-B646-470B6E548EE5}" dt="2023-04-10T23:50:32.963" v="2415" actId="20577"/>
          <ac:spMkLst>
            <pc:docMk/>
            <pc:sldMk cId="2725833121" sldId="1687"/>
            <ac:spMk id="57" creationId="{FC41BE72-2570-A115-0AD0-78428978A821}"/>
          </ac:spMkLst>
        </pc:spChg>
        <pc:grpChg chg="mod">
          <ac:chgData name="Emily Hagelauer" userId="91e06f82-0ab6-479c-b947-f191e87c3d78" providerId="ADAL" clId="{01F0D1DD-3A6E-B841-B646-470B6E548EE5}" dt="2023-04-10T23:50:58.068" v="2420" actId="1076"/>
          <ac:grpSpMkLst>
            <pc:docMk/>
            <pc:sldMk cId="2725833121" sldId="1687"/>
            <ac:grpSpMk id="55" creationId="{F9B7D3D0-0973-4160-9CDE-8B13F8C6DBF8}"/>
          </ac:grpSpMkLst>
        </pc:grpChg>
      </pc:sldChg>
      <pc:sldChg chg="modSp add mod">
        <pc:chgData name="Emily Hagelauer" userId="91e06f82-0ab6-479c-b947-f191e87c3d78" providerId="ADAL" clId="{01F0D1DD-3A6E-B841-B646-470B6E548EE5}" dt="2023-04-11T00:13:33.338" v="2944" actId="1076"/>
        <pc:sldMkLst>
          <pc:docMk/>
          <pc:sldMk cId="556963860" sldId="1688"/>
        </pc:sldMkLst>
        <pc:spChg chg="mod">
          <ac:chgData name="Emily Hagelauer" userId="91e06f82-0ab6-479c-b947-f191e87c3d78" providerId="ADAL" clId="{01F0D1DD-3A6E-B841-B646-470B6E548EE5}" dt="2023-04-11T00:12:54.589" v="2933" actId="20577"/>
          <ac:spMkLst>
            <pc:docMk/>
            <pc:sldMk cId="556963860" sldId="1688"/>
            <ac:spMk id="7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4-11T00:13:33.338" v="2944" actId="1076"/>
          <ac:spMkLst>
            <pc:docMk/>
            <pc:sldMk cId="556963860" sldId="1688"/>
            <ac:spMk id="17" creationId="{00000000-0000-0000-0000-000000000000}"/>
          </ac:spMkLst>
        </pc:spChg>
      </pc:sldChg>
      <pc:sldChg chg="add">
        <pc:chgData name="Emily Hagelauer" userId="91e06f82-0ab6-479c-b947-f191e87c3d78" providerId="ADAL" clId="{01F0D1DD-3A6E-B841-B646-470B6E548EE5}" dt="2023-04-11T00:38:49.304" v="3331" actId="2890"/>
        <pc:sldMkLst>
          <pc:docMk/>
          <pc:sldMk cId="2705342687" sldId="1689"/>
        </pc:sldMkLst>
      </pc:sldChg>
      <pc:sldMasterChg chg="modSp modSldLayout">
        <pc:chgData name="Emily Hagelauer" userId="91e06f82-0ab6-479c-b947-f191e87c3d78" providerId="ADAL" clId="{01F0D1DD-3A6E-B841-B646-470B6E548EE5}" dt="2023-03-28T16:38:59.206" v="0"/>
        <pc:sldMasterMkLst>
          <pc:docMk/>
          <pc:sldMasterMk cId="1018979565" sldId="2147483660"/>
        </pc:sldMasterMkLst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asterMk cId="1018979565" sldId="2147483660"/>
            <ac:spMk id="2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asterMk cId="1018979565" sldId="2147483660"/>
            <ac:spMk id="3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asterMk cId="1018979565" sldId="2147483660"/>
            <ac:spMk id="4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asterMk cId="1018979565" sldId="2147483660"/>
            <ac:spMk id="5" creationId="{00000000-0000-0000-0000-000000000000}"/>
          </ac:spMkLst>
        </pc:spChg>
        <pc:spChg chg="mod">
          <ac:chgData name="Emily Hagelauer" userId="91e06f82-0ab6-479c-b947-f191e87c3d78" providerId="ADAL" clId="{01F0D1DD-3A6E-B841-B646-470B6E548EE5}" dt="2023-03-28T16:38:59.206" v="0"/>
          <ac:spMkLst>
            <pc:docMk/>
            <pc:sldMasterMk cId="1018979565" sldId="2147483660"/>
            <ac:spMk id="6" creationId="{00000000-0000-0000-0000-000000000000}"/>
          </ac:spMkLst>
        </pc:spChg>
        <pc:sldLayoutChg chg="modSp">
          <pc:chgData name="Emily Hagelauer" userId="91e06f82-0ab6-479c-b947-f191e87c3d78" providerId="ADAL" clId="{01F0D1DD-3A6E-B841-B646-470B6E548EE5}" dt="2023-03-28T16:38:59.206" v="0"/>
          <pc:sldLayoutMkLst>
            <pc:docMk/>
            <pc:sldMasterMk cId="1018979565" sldId="2147483660"/>
            <pc:sldLayoutMk cId="1629041359" sldId="2147483661"/>
          </pc:sldLayoutMkLst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1018979565" sldId="2147483660"/>
              <pc:sldLayoutMk cId="1629041359" sldId="2147483661"/>
              <ac:spMk id="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1018979565" sldId="2147483660"/>
              <pc:sldLayoutMk cId="1629041359" sldId="2147483661"/>
              <ac:spMk id="3" creationId="{00000000-0000-0000-0000-000000000000}"/>
            </ac:spMkLst>
          </pc:spChg>
        </pc:sldLayoutChg>
        <pc:sldLayoutChg chg="modSp">
          <pc:chgData name="Emily Hagelauer" userId="91e06f82-0ab6-479c-b947-f191e87c3d78" providerId="ADAL" clId="{01F0D1DD-3A6E-B841-B646-470B6E548EE5}" dt="2023-03-28T16:38:59.206" v="0"/>
          <pc:sldLayoutMkLst>
            <pc:docMk/>
            <pc:sldMasterMk cId="1018979565" sldId="2147483660"/>
            <pc:sldLayoutMk cId="770685726" sldId="2147483672"/>
          </pc:sldLayoutMkLst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1018979565" sldId="2147483660"/>
              <pc:sldLayoutMk cId="770685726" sldId="2147483672"/>
              <ac:spMk id="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1018979565" sldId="2147483660"/>
              <pc:sldLayoutMk cId="770685726" sldId="2147483672"/>
              <ac:spMk id="4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1018979565" sldId="2147483660"/>
              <pc:sldLayoutMk cId="770685726" sldId="2147483672"/>
              <ac:spMk id="6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1018979565" sldId="2147483660"/>
              <pc:sldLayoutMk cId="770685726" sldId="2147483672"/>
              <ac:spMk id="13" creationId="{7C6F6A98-D8FC-4C1A-A040-430085B1B19D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1018979565" sldId="2147483660"/>
              <pc:sldLayoutMk cId="770685726" sldId="2147483672"/>
              <ac:spMk id="15" creationId="{2CADA1BD-5946-4B99-B114-C342BD9A05E4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1018979565" sldId="2147483660"/>
              <pc:sldLayoutMk cId="770685726" sldId="2147483672"/>
              <ac:spMk id="58" creationId="{00000000-0000-0000-0000-000000000000}"/>
            </ac:spMkLst>
          </pc:spChg>
          <pc:picChg chg="mod">
            <ac:chgData name="Emily Hagelauer" userId="91e06f82-0ab6-479c-b947-f191e87c3d78" providerId="ADAL" clId="{01F0D1DD-3A6E-B841-B646-470B6E548EE5}" dt="2023-03-28T16:38:59.206" v="0"/>
            <ac:picMkLst>
              <pc:docMk/>
              <pc:sldMasterMk cId="1018979565" sldId="2147483660"/>
              <pc:sldLayoutMk cId="770685726" sldId="2147483672"/>
              <ac:picMk id="3" creationId="{00000000-0000-0000-0000-000000000000}"/>
            </ac:picMkLst>
          </pc:picChg>
          <pc:picChg chg="mod">
            <ac:chgData name="Emily Hagelauer" userId="91e06f82-0ab6-479c-b947-f191e87c3d78" providerId="ADAL" clId="{01F0D1DD-3A6E-B841-B646-470B6E548EE5}" dt="2023-03-28T16:38:59.206" v="0"/>
            <ac:picMkLst>
              <pc:docMk/>
              <pc:sldMasterMk cId="1018979565" sldId="2147483660"/>
              <pc:sldLayoutMk cId="770685726" sldId="2147483672"/>
              <ac:picMk id="5" creationId="{00000000-0000-0000-0000-000000000000}"/>
            </ac:picMkLst>
          </pc:picChg>
          <pc:picChg chg="mod">
            <ac:chgData name="Emily Hagelauer" userId="91e06f82-0ab6-479c-b947-f191e87c3d78" providerId="ADAL" clId="{01F0D1DD-3A6E-B841-B646-470B6E548EE5}" dt="2023-03-28T16:38:59.206" v="0"/>
            <ac:picMkLst>
              <pc:docMk/>
              <pc:sldMasterMk cId="1018979565" sldId="2147483660"/>
              <pc:sldLayoutMk cId="770685726" sldId="2147483672"/>
              <ac:picMk id="7" creationId="{00000000-0000-0000-0000-000000000000}"/>
            </ac:picMkLst>
          </pc:picChg>
          <pc:picChg chg="mod">
            <ac:chgData name="Emily Hagelauer" userId="91e06f82-0ab6-479c-b947-f191e87c3d78" providerId="ADAL" clId="{01F0D1DD-3A6E-B841-B646-470B6E548EE5}" dt="2023-03-28T16:38:59.206" v="0"/>
            <ac:picMkLst>
              <pc:docMk/>
              <pc:sldMasterMk cId="1018979565" sldId="2147483660"/>
              <pc:sldLayoutMk cId="770685726" sldId="2147483672"/>
              <ac:picMk id="9" creationId="{61DD8B55-55F3-62DC-8B29-158E62E08E5C}"/>
            </ac:picMkLst>
          </pc:picChg>
          <pc:picChg chg="mod">
            <ac:chgData name="Emily Hagelauer" userId="91e06f82-0ab6-479c-b947-f191e87c3d78" providerId="ADAL" clId="{01F0D1DD-3A6E-B841-B646-470B6E548EE5}" dt="2023-03-28T16:38:59.206" v="0"/>
            <ac:picMkLst>
              <pc:docMk/>
              <pc:sldMasterMk cId="1018979565" sldId="2147483660"/>
              <pc:sldLayoutMk cId="770685726" sldId="2147483672"/>
              <ac:picMk id="281" creationId="{00000000-0000-0000-0000-000000000000}"/>
            </ac:picMkLst>
          </pc:picChg>
          <pc:picChg chg="mod">
            <ac:chgData name="Emily Hagelauer" userId="91e06f82-0ab6-479c-b947-f191e87c3d78" providerId="ADAL" clId="{01F0D1DD-3A6E-B841-B646-470B6E548EE5}" dt="2023-03-28T16:38:59.206" v="0"/>
            <ac:picMkLst>
              <pc:docMk/>
              <pc:sldMasterMk cId="1018979565" sldId="2147483660"/>
              <pc:sldLayoutMk cId="770685726" sldId="2147483672"/>
              <ac:picMk id="282" creationId="{00000000-0000-0000-0000-000000000000}"/>
            </ac:picMkLst>
          </pc:picChg>
          <pc:cxnChg chg="mod">
            <ac:chgData name="Emily Hagelauer" userId="91e06f82-0ab6-479c-b947-f191e87c3d78" providerId="ADAL" clId="{01F0D1DD-3A6E-B841-B646-470B6E548EE5}" dt="2023-03-28T16:38:59.206" v="0"/>
            <ac:cxnSpMkLst>
              <pc:docMk/>
              <pc:sldMasterMk cId="1018979565" sldId="2147483660"/>
              <pc:sldLayoutMk cId="770685726" sldId="2147483672"/>
              <ac:cxnSpMk id="10" creationId="{00000000-0000-0000-0000-000000000000}"/>
            </ac:cxnSpMkLst>
          </pc:cxnChg>
          <pc:cxnChg chg="mod">
            <ac:chgData name="Emily Hagelauer" userId="91e06f82-0ab6-479c-b947-f191e87c3d78" providerId="ADAL" clId="{01F0D1DD-3A6E-B841-B646-470B6E548EE5}" dt="2023-03-28T16:38:59.206" v="0"/>
            <ac:cxnSpMkLst>
              <pc:docMk/>
              <pc:sldMasterMk cId="1018979565" sldId="2147483660"/>
              <pc:sldLayoutMk cId="770685726" sldId="2147483672"/>
              <ac:cxnSpMk id="16" creationId="{00000000-0000-0000-0000-000000000000}"/>
            </ac:cxnSpMkLst>
          </pc:cxnChg>
        </pc:sldLayoutChg>
        <pc:sldLayoutChg chg="modSp">
          <pc:chgData name="Emily Hagelauer" userId="91e06f82-0ab6-479c-b947-f191e87c3d78" providerId="ADAL" clId="{01F0D1DD-3A6E-B841-B646-470B6E548EE5}" dt="2023-03-28T16:38:59.206" v="0"/>
          <pc:sldLayoutMkLst>
            <pc:docMk/>
            <pc:sldMasterMk cId="4178707609" sldId="2147483676"/>
            <pc:sldLayoutMk cId="2855120609" sldId="2147483674"/>
          </pc:sldLayoutMkLst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3" creationId="{7C6F6A98-D8FC-4C1A-A040-430085B1B19D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55" creationId="{D331B6D2-EFAC-42E2-962F-CFCCC4B6433D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57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58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59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61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6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63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64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66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67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68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69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71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7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73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74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76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77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78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79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81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8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83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84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86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87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88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89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04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06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07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08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09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10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11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1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13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14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15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16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17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18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19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20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21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2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24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30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31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3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33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34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35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36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37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38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39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40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41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4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43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44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45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47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48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49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50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51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5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53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54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55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56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57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58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59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60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61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6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855120609" sldId="2147483674"/>
              <ac:spMk id="163" creationId="{00000000-0000-0000-0000-000000000000}"/>
            </ac:spMkLst>
          </pc:s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31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103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105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123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125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126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127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128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129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146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228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229" creationId="{00000000-0000-0000-0000-000000000000}"/>
            </ac:grpSpMkLst>
          </pc:gr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855120609" sldId="2147483674"/>
              <ac:grpSpMk id="230" creationId="{00000000-0000-0000-0000-000000000000}"/>
            </ac:grpSpMkLst>
          </pc:grpChg>
          <pc:picChg chg="mod">
            <ac:chgData name="Emily Hagelauer" userId="91e06f82-0ab6-479c-b947-f191e87c3d78" providerId="ADAL" clId="{01F0D1DD-3A6E-B841-B646-470B6E548EE5}" dt="2023-03-28T16:38:59.206" v="0"/>
            <ac:picMkLst>
              <pc:docMk/>
              <pc:sldMasterMk cId="4178707609" sldId="2147483676"/>
              <pc:sldLayoutMk cId="2855120609" sldId="2147483674"/>
              <ac:picMk id="3" creationId="{00000000-0000-0000-0000-000000000000}"/>
            </ac:picMkLst>
          </pc:picChg>
          <pc:picChg chg="mod">
            <ac:chgData name="Emily Hagelauer" userId="91e06f82-0ab6-479c-b947-f191e87c3d78" providerId="ADAL" clId="{01F0D1DD-3A6E-B841-B646-470B6E548EE5}" dt="2023-03-28T16:38:59.206" v="0"/>
            <ac:picMkLst>
              <pc:docMk/>
              <pc:sldMasterMk cId="4178707609" sldId="2147483676"/>
              <pc:sldLayoutMk cId="2855120609" sldId="2147483674"/>
              <ac:picMk id="281" creationId="{00000000-0000-0000-0000-000000000000}"/>
            </ac:picMkLst>
          </pc:picChg>
          <pc:picChg chg="mod">
            <ac:chgData name="Emily Hagelauer" userId="91e06f82-0ab6-479c-b947-f191e87c3d78" providerId="ADAL" clId="{01F0D1DD-3A6E-B841-B646-470B6E548EE5}" dt="2023-03-28T16:38:59.206" v="0"/>
            <ac:picMkLst>
              <pc:docMk/>
              <pc:sldMasterMk cId="4178707609" sldId="2147483676"/>
              <pc:sldLayoutMk cId="2855120609" sldId="2147483674"/>
              <ac:picMk id="282" creationId="{00000000-0000-0000-0000-000000000000}"/>
            </ac:picMkLst>
          </pc:picChg>
          <pc:cxnChg chg="mod">
            <ac:chgData name="Emily Hagelauer" userId="91e06f82-0ab6-479c-b947-f191e87c3d78" providerId="ADAL" clId="{01F0D1DD-3A6E-B841-B646-470B6E548EE5}" dt="2023-03-28T16:38:59.206" v="0"/>
            <ac:cxnSpMkLst>
              <pc:docMk/>
              <pc:sldMasterMk cId="4178707609" sldId="2147483676"/>
              <pc:sldLayoutMk cId="2855120609" sldId="2147483674"/>
              <ac:cxnSpMk id="10" creationId="{00000000-0000-0000-0000-000000000000}"/>
            </ac:cxnSpMkLst>
          </pc:cxnChg>
          <pc:cxnChg chg="mod">
            <ac:chgData name="Emily Hagelauer" userId="91e06f82-0ab6-479c-b947-f191e87c3d78" providerId="ADAL" clId="{01F0D1DD-3A6E-B841-B646-470B6E548EE5}" dt="2023-03-28T16:38:59.206" v="0"/>
            <ac:cxnSpMkLst>
              <pc:docMk/>
              <pc:sldMasterMk cId="4178707609" sldId="2147483676"/>
              <pc:sldLayoutMk cId="2855120609" sldId="2147483674"/>
              <ac:cxnSpMk id="16" creationId="{00000000-0000-0000-0000-000000000000}"/>
            </ac:cxnSpMkLst>
          </pc:cxnChg>
        </pc:sldLayoutChg>
        <pc:sldLayoutChg chg="modSp">
          <pc:chgData name="Emily Hagelauer" userId="91e06f82-0ab6-479c-b947-f191e87c3d78" providerId="ADAL" clId="{01F0D1DD-3A6E-B841-B646-470B6E548EE5}" dt="2023-03-28T16:38:59.206" v="0"/>
          <pc:sldLayoutMkLst>
            <pc:docMk/>
            <pc:sldMasterMk cId="4178707609" sldId="2147483676"/>
            <pc:sldLayoutMk cId="2064826781" sldId="2147483675"/>
          </pc:sldLayoutMkLst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064826781" sldId="2147483675"/>
              <ac:spMk id="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064826781" sldId="2147483675"/>
              <ac:spMk id="4" creationId="{C024E6A6-D693-410B-A8A7-F263D0BE1687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064826781" sldId="2147483675"/>
              <ac:spMk id="5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064826781" sldId="2147483675"/>
              <ac:spMk id="12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064826781" sldId="2147483675"/>
              <ac:spMk id="13" creationId="{7C6F6A98-D8FC-4C1A-A040-430085B1B19D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064826781" sldId="2147483675"/>
              <ac:spMk id="15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064826781" sldId="2147483675"/>
              <ac:spMk id="17" creationId="{00000000-0000-0000-0000-000000000000}"/>
            </ac:spMkLst>
          </pc:spChg>
          <pc:spChg chg="mod">
            <ac:chgData name="Emily Hagelauer" userId="91e06f82-0ab6-479c-b947-f191e87c3d78" providerId="ADAL" clId="{01F0D1DD-3A6E-B841-B646-470B6E548EE5}" dt="2023-03-28T16:38:59.206" v="0"/>
            <ac:spMkLst>
              <pc:docMk/>
              <pc:sldMasterMk cId="4178707609" sldId="2147483676"/>
              <pc:sldLayoutMk cId="2064826781" sldId="2147483675"/>
              <ac:spMk id="18" creationId="{00000000-0000-0000-0000-000000000000}"/>
            </ac:spMkLst>
          </pc:spChg>
          <pc:grpChg chg="mod">
            <ac:chgData name="Emily Hagelauer" userId="91e06f82-0ab6-479c-b947-f191e87c3d78" providerId="ADAL" clId="{01F0D1DD-3A6E-B841-B646-470B6E548EE5}" dt="2023-03-28T16:38:59.206" v="0"/>
            <ac:grpSpMkLst>
              <pc:docMk/>
              <pc:sldMasterMk cId="4178707609" sldId="2147483676"/>
              <pc:sldLayoutMk cId="2064826781" sldId="2147483675"/>
              <ac:grpSpMk id="6" creationId="{00000000-0000-0000-0000-000000000000}"/>
            </ac:grpSpMkLst>
          </pc:grpChg>
          <pc:picChg chg="mod">
            <ac:chgData name="Emily Hagelauer" userId="91e06f82-0ab6-479c-b947-f191e87c3d78" providerId="ADAL" clId="{01F0D1DD-3A6E-B841-B646-470B6E548EE5}" dt="2023-03-28T16:38:59.206" v="0"/>
            <ac:picMkLst>
              <pc:docMk/>
              <pc:sldMasterMk cId="4178707609" sldId="2147483676"/>
              <pc:sldLayoutMk cId="2064826781" sldId="2147483675"/>
              <ac:picMk id="3" creationId="{00000000-0000-0000-0000-000000000000}"/>
            </ac:picMkLst>
          </pc:picChg>
          <pc:picChg chg="mod">
            <ac:chgData name="Emily Hagelauer" userId="91e06f82-0ab6-479c-b947-f191e87c3d78" providerId="ADAL" clId="{01F0D1DD-3A6E-B841-B646-470B6E548EE5}" dt="2023-03-28T16:38:59.206" v="0"/>
            <ac:picMkLst>
              <pc:docMk/>
              <pc:sldMasterMk cId="4178707609" sldId="2147483676"/>
              <pc:sldLayoutMk cId="2064826781" sldId="2147483675"/>
              <ac:picMk id="14" creationId="{79E75292-2421-4BC3-8C96-48D48F2874F2}"/>
            </ac:picMkLst>
          </pc:picChg>
          <pc:cxnChg chg="mod">
            <ac:chgData name="Emily Hagelauer" userId="91e06f82-0ab6-479c-b947-f191e87c3d78" providerId="ADAL" clId="{01F0D1DD-3A6E-B841-B646-470B6E548EE5}" dt="2023-03-28T16:38:59.206" v="0"/>
            <ac:cxnSpMkLst>
              <pc:docMk/>
              <pc:sldMasterMk cId="4178707609" sldId="2147483676"/>
              <pc:sldLayoutMk cId="2064826781" sldId="2147483675"/>
              <ac:cxnSpMk id="10" creationId="{00000000-0000-0000-0000-000000000000}"/>
            </ac:cxnSpMkLst>
          </pc:cxnChg>
          <pc:cxnChg chg="mod">
            <ac:chgData name="Emily Hagelauer" userId="91e06f82-0ab6-479c-b947-f191e87c3d78" providerId="ADAL" clId="{01F0D1DD-3A6E-B841-B646-470B6E548EE5}" dt="2023-03-28T16:38:59.206" v="0"/>
            <ac:cxnSpMkLst>
              <pc:docMk/>
              <pc:sldMasterMk cId="4178707609" sldId="2147483676"/>
              <pc:sldLayoutMk cId="2064826781" sldId="2147483675"/>
              <ac:cxnSpMk id="16" creationId="{00000000-0000-0000-0000-000000000000}"/>
            </ac:cxnSpMkLst>
          </pc:cxnChg>
        </pc:sldLayoutChg>
      </pc:sldMasterChg>
      <pc:sldMasterChg chg="addSldLayout delSldLayout">
        <pc:chgData name="Emily Hagelauer" userId="91e06f82-0ab6-479c-b947-f191e87c3d78" providerId="ADAL" clId="{01F0D1DD-3A6E-B841-B646-470B6E548EE5}" dt="2023-04-11T00:52:19.591" v="3424" actId="2696"/>
        <pc:sldMasterMkLst>
          <pc:docMk/>
          <pc:sldMasterMk cId="4178707609" sldId="2147483676"/>
        </pc:sldMasterMkLst>
        <pc:sldLayoutChg chg="add del">
          <pc:chgData name="Emily Hagelauer" userId="91e06f82-0ab6-479c-b947-f191e87c3d78" providerId="ADAL" clId="{01F0D1DD-3A6E-B841-B646-470B6E548EE5}" dt="2023-03-28T16:53:32.151" v="14" actId="2696"/>
          <pc:sldLayoutMkLst>
            <pc:docMk/>
            <pc:sldMasterMk cId="4178707609" sldId="2147483676"/>
            <pc:sldLayoutMk cId="1062350254" sldId="2147483688"/>
          </pc:sldLayoutMkLst>
        </pc:sldLayoutChg>
        <pc:sldLayoutChg chg="del">
          <pc:chgData name="Emily Hagelauer" userId="91e06f82-0ab6-479c-b947-f191e87c3d78" providerId="ADAL" clId="{01F0D1DD-3A6E-B841-B646-470B6E548EE5}" dt="2023-04-11T00:52:19.561" v="3416" actId="2696"/>
          <pc:sldLayoutMkLst>
            <pc:docMk/>
            <pc:sldMasterMk cId="4178707609" sldId="2147483676"/>
            <pc:sldLayoutMk cId="2657420664" sldId="2147483692"/>
          </pc:sldLayoutMkLst>
        </pc:sldLayoutChg>
        <pc:sldLayoutChg chg="del">
          <pc:chgData name="Emily Hagelauer" userId="91e06f82-0ab6-479c-b947-f191e87c3d78" providerId="ADAL" clId="{01F0D1DD-3A6E-B841-B646-470B6E548EE5}" dt="2023-04-11T00:52:19.509" v="3409" actId="2696"/>
          <pc:sldLayoutMkLst>
            <pc:docMk/>
            <pc:sldMasterMk cId="4178707609" sldId="2147483676"/>
            <pc:sldLayoutMk cId="3555887494" sldId="2147483694"/>
          </pc:sldLayoutMkLst>
        </pc:sldLayoutChg>
        <pc:sldLayoutChg chg="del">
          <pc:chgData name="Emily Hagelauer" userId="91e06f82-0ab6-479c-b947-f191e87c3d78" providerId="ADAL" clId="{01F0D1DD-3A6E-B841-B646-470B6E548EE5}" dt="2023-04-11T00:52:19.578" v="3420" actId="2696"/>
          <pc:sldLayoutMkLst>
            <pc:docMk/>
            <pc:sldMasterMk cId="4178707609" sldId="2147483676"/>
            <pc:sldLayoutMk cId="3763116529" sldId="2147483696"/>
          </pc:sldLayoutMkLst>
        </pc:sldLayoutChg>
        <pc:sldLayoutChg chg="del">
          <pc:chgData name="Emily Hagelauer" userId="91e06f82-0ab6-479c-b947-f191e87c3d78" providerId="ADAL" clId="{01F0D1DD-3A6E-B841-B646-470B6E548EE5}" dt="2023-04-11T00:52:19.591" v="3424" actId="2696"/>
          <pc:sldLayoutMkLst>
            <pc:docMk/>
            <pc:sldMasterMk cId="4178707609" sldId="2147483676"/>
            <pc:sldLayoutMk cId="1389664399" sldId="2147483697"/>
          </pc:sldLayoutMkLst>
        </pc:sldLayoutChg>
        <pc:sldLayoutChg chg="del">
          <pc:chgData name="Emily Hagelauer" userId="91e06f82-0ab6-479c-b947-f191e87c3d78" providerId="ADAL" clId="{01F0D1DD-3A6E-B841-B646-470B6E548EE5}" dt="2023-04-11T00:52:19.571" v="3418" actId="2696"/>
          <pc:sldLayoutMkLst>
            <pc:docMk/>
            <pc:sldMasterMk cId="4178707609" sldId="2147483676"/>
            <pc:sldLayoutMk cId="2801751855" sldId="2147483698"/>
          </pc:sldLayoutMkLst>
        </pc:sldLayoutChg>
        <pc:sldLayoutChg chg="del">
          <pc:chgData name="Emily Hagelauer" userId="91e06f82-0ab6-479c-b947-f191e87c3d78" providerId="ADAL" clId="{01F0D1DD-3A6E-B841-B646-470B6E548EE5}" dt="2023-04-11T00:52:19.519" v="3411" actId="2696"/>
          <pc:sldLayoutMkLst>
            <pc:docMk/>
            <pc:sldMasterMk cId="4178707609" sldId="2147483676"/>
            <pc:sldLayoutMk cId="1072359874" sldId="2147483699"/>
          </pc:sldLayoutMkLst>
        </pc:sldLayoutChg>
        <pc:sldLayoutChg chg="del">
          <pc:chgData name="Emily Hagelauer" userId="91e06f82-0ab6-479c-b947-f191e87c3d78" providerId="ADAL" clId="{01F0D1DD-3A6E-B841-B646-470B6E548EE5}" dt="2023-04-11T00:52:19.584" v="3422" actId="2696"/>
          <pc:sldLayoutMkLst>
            <pc:docMk/>
            <pc:sldMasterMk cId="4178707609" sldId="2147483676"/>
            <pc:sldLayoutMk cId="3145289092" sldId="2147483700"/>
          </pc:sldLayoutMkLst>
        </pc:sldLayoutChg>
        <pc:sldLayoutChg chg="del">
          <pc:chgData name="Emily Hagelauer" userId="91e06f82-0ab6-479c-b947-f191e87c3d78" providerId="ADAL" clId="{01F0D1DD-3A6E-B841-B646-470B6E548EE5}" dt="2023-04-11T00:52:19.526" v="3413" actId="2696"/>
          <pc:sldLayoutMkLst>
            <pc:docMk/>
            <pc:sldMasterMk cId="4178707609" sldId="2147483676"/>
            <pc:sldLayoutMk cId="1796008366" sldId="2147483701"/>
          </pc:sldLayoutMkLst>
        </pc:sldLayoutChg>
      </pc:sldMasterChg>
    </pc:docChg>
  </pc:docChgLst>
  <pc:docChgLst>
    <pc:chgData name="Alexander Sukhanov" userId="S::alexander.sukhanov@mail.mcgill.ca::a1903e96-9c9a-475d-a2d2-c84e68ae98bf" providerId="AD" clId="Web-{FA4E1178-6673-D8E8-A753-426A63E4C540}"/>
    <pc:docChg chg="modSld">
      <pc:chgData name="Alexander Sukhanov" userId="S::alexander.sukhanov@mail.mcgill.ca::a1903e96-9c9a-475d-a2d2-c84e68ae98bf" providerId="AD" clId="Web-{FA4E1178-6673-D8E8-A753-426A63E4C540}" dt="2023-03-28T16:53:20.448" v="105" actId="20577"/>
      <pc:docMkLst>
        <pc:docMk/>
      </pc:docMkLst>
      <pc:sldChg chg="modSp">
        <pc:chgData name="Alexander Sukhanov" userId="S::alexander.sukhanov@mail.mcgill.ca::a1903e96-9c9a-475d-a2d2-c84e68ae98bf" providerId="AD" clId="Web-{FA4E1178-6673-D8E8-A753-426A63E4C540}" dt="2023-03-28T16:53:20.448" v="105" actId="20577"/>
        <pc:sldMkLst>
          <pc:docMk/>
          <pc:sldMk cId="3648439405" sldId="1657"/>
        </pc:sldMkLst>
        <pc:spChg chg="mod">
          <ac:chgData name="Alexander Sukhanov" userId="S::alexander.sukhanov@mail.mcgill.ca::a1903e96-9c9a-475d-a2d2-c84e68ae98bf" providerId="AD" clId="Web-{FA4E1178-6673-D8E8-A753-426A63E4C540}" dt="2023-03-28T16:53:20.448" v="105" actId="20577"/>
          <ac:spMkLst>
            <pc:docMk/>
            <pc:sldMk cId="3648439405" sldId="1657"/>
            <ac:spMk id="5" creationId="{66E2CA93-A55B-447E-B925-B8C9DD478DF4}"/>
          </ac:spMkLst>
        </pc:spChg>
      </pc:sldChg>
    </pc:docChg>
  </pc:docChgLst>
  <pc:docChgLst>
    <pc:chgData name="Alexander Sukhanov" userId="S::alexander.sukhanov@mail.mcgill.ca::a1903e96-9c9a-475d-a2d2-c84e68ae98bf" providerId="AD" clId="Web-{37ECEF39-64C4-3A26-E9BC-263F371D7D8C}"/>
    <pc:docChg chg="modSld">
      <pc:chgData name="Alexander Sukhanov" userId="S::alexander.sukhanov@mail.mcgill.ca::a1903e96-9c9a-475d-a2d2-c84e68ae98bf" providerId="AD" clId="Web-{37ECEF39-64C4-3A26-E9BC-263F371D7D8C}" dt="2023-04-11T05:13:23.490" v="8" actId="20577"/>
      <pc:docMkLst>
        <pc:docMk/>
      </pc:docMkLst>
      <pc:sldChg chg="modSp">
        <pc:chgData name="Alexander Sukhanov" userId="S::alexander.sukhanov@mail.mcgill.ca::a1903e96-9c9a-475d-a2d2-c84e68ae98bf" providerId="AD" clId="Web-{37ECEF39-64C4-3A26-E9BC-263F371D7D8C}" dt="2023-04-11T05:13:23.490" v="8" actId="20577"/>
        <pc:sldMkLst>
          <pc:docMk/>
          <pc:sldMk cId="4080552831" sldId="275"/>
        </pc:sldMkLst>
        <pc:spChg chg="mod">
          <ac:chgData name="Alexander Sukhanov" userId="S::alexander.sukhanov@mail.mcgill.ca::a1903e96-9c9a-475d-a2d2-c84e68ae98bf" providerId="AD" clId="Web-{37ECEF39-64C4-3A26-E9BC-263F371D7D8C}" dt="2023-04-11T05:13:23.490" v="8" actId="20577"/>
          <ac:spMkLst>
            <pc:docMk/>
            <pc:sldMk cId="4080552831" sldId="275"/>
            <ac:spMk id="2" creationId="{00000000-0000-0000-0000-000000000000}"/>
          </ac:spMkLst>
        </pc:spChg>
      </pc:sldChg>
    </pc:docChg>
  </pc:docChgLst>
  <pc:docChgLst>
    <pc:chgData clId="Web-{82703C62-576F-2B4F-EDA4-080656014E18}"/>
    <pc:docChg chg="delSld">
      <pc:chgData name="" userId="" providerId="" clId="Web-{82703C62-576F-2B4F-EDA4-080656014E18}" dt="2023-04-09T04:03:11.137" v="0"/>
      <pc:docMkLst>
        <pc:docMk/>
      </pc:docMkLst>
      <pc:sldChg chg="del">
        <pc:chgData name="" userId="" providerId="" clId="Web-{82703C62-576F-2B4F-EDA4-080656014E18}" dt="2023-04-09T04:03:11.137" v="0"/>
        <pc:sldMkLst>
          <pc:docMk/>
          <pc:sldMk cId="1546846329" sldId="261"/>
        </pc:sldMkLst>
      </pc:sldChg>
    </pc:docChg>
  </pc:docChgLst>
  <pc:docChgLst>
    <pc:chgData name="Jonathan Steinberg" userId="S::jonathan.steinberg@mail.mcgill.ca::58c4c372-f9ef-4273-acc6-48c84cab54ef" providerId="AD" clId="Web-{C577B70D-FA90-14E1-521B-AD702B1BF228}"/>
    <pc:docChg chg="mod modSld">
      <pc:chgData name="Jonathan Steinberg" userId="S::jonathan.steinberg@mail.mcgill.ca::58c4c372-f9ef-4273-acc6-48c84cab54ef" providerId="AD" clId="Web-{C577B70D-FA90-14E1-521B-AD702B1BF228}" dt="2023-04-11T02:45:13.301" v="1094" actId="20577"/>
      <pc:docMkLst>
        <pc:docMk/>
      </pc:docMkLst>
      <pc:sldChg chg="addSp delSp modSp addCm">
        <pc:chgData name="Jonathan Steinberg" userId="S::jonathan.steinberg@mail.mcgill.ca::58c4c372-f9ef-4273-acc6-48c84cab54ef" providerId="AD" clId="Web-{C577B70D-FA90-14E1-521B-AD702B1BF228}" dt="2023-04-11T02:45:13.301" v="1094" actId="20577"/>
        <pc:sldMkLst>
          <pc:docMk/>
          <pc:sldMk cId="3171368950" sldId="265"/>
        </pc:sldMkLst>
        <pc:spChg chg="mod">
          <ac:chgData name="Jonathan Steinberg" userId="S::jonathan.steinberg@mail.mcgill.ca::58c4c372-f9ef-4273-acc6-48c84cab54ef" providerId="AD" clId="Web-{C577B70D-FA90-14E1-521B-AD702B1BF228}" dt="2023-04-11T01:56:14.973" v="149" actId="20577"/>
          <ac:spMkLst>
            <pc:docMk/>
            <pc:sldMk cId="3171368950" sldId="265"/>
            <ac:spMk id="36" creationId="{3CDBE0FF-353E-C1A8-9678-6B3980DD61DD}"/>
          </ac:spMkLst>
        </pc:spChg>
        <pc:spChg chg="mod">
          <ac:chgData name="Jonathan Steinberg" userId="S::jonathan.steinberg@mail.mcgill.ca::58c4c372-f9ef-4273-acc6-48c84cab54ef" providerId="AD" clId="Web-{C577B70D-FA90-14E1-521B-AD702B1BF228}" dt="2023-04-11T01:56:12.067" v="148" actId="20577"/>
          <ac:spMkLst>
            <pc:docMk/>
            <pc:sldMk cId="3171368950" sldId="265"/>
            <ac:spMk id="37" creationId="{2662A2FF-54C0-4490-D9EB-BCA5A6B845E5}"/>
          </ac:spMkLst>
        </pc:spChg>
        <pc:spChg chg="mod">
          <ac:chgData name="Jonathan Steinberg" userId="S::jonathan.steinberg@mail.mcgill.ca::58c4c372-f9ef-4273-acc6-48c84cab54ef" providerId="AD" clId="Web-{C577B70D-FA90-14E1-521B-AD702B1BF228}" dt="2023-04-11T02:38:26.091" v="826" actId="20577"/>
          <ac:spMkLst>
            <pc:docMk/>
            <pc:sldMk cId="3171368950" sldId="265"/>
            <ac:spMk id="40" creationId="{B5557D65-A827-5103-5B7D-3F97C5227E47}"/>
          </ac:spMkLst>
        </pc:spChg>
        <pc:spChg chg="mod">
          <ac:chgData name="Jonathan Steinberg" userId="S::jonathan.steinberg@mail.mcgill.ca::58c4c372-f9ef-4273-acc6-48c84cab54ef" providerId="AD" clId="Web-{C577B70D-FA90-14E1-521B-AD702B1BF228}" dt="2023-04-11T02:41:25.969" v="904" actId="20577"/>
          <ac:spMkLst>
            <pc:docMk/>
            <pc:sldMk cId="3171368950" sldId="265"/>
            <ac:spMk id="44" creationId="{8BBE2E67-0942-2D75-72FB-F8893915C80F}"/>
          </ac:spMkLst>
        </pc:spChg>
        <pc:spChg chg="mod">
          <ac:chgData name="Jonathan Steinberg" userId="S::jonathan.steinberg@mail.mcgill.ca::58c4c372-f9ef-4273-acc6-48c84cab54ef" providerId="AD" clId="Web-{C577B70D-FA90-14E1-521B-AD702B1BF228}" dt="2023-04-11T02:38:38.623" v="841" actId="20577"/>
          <ac:spMkLst>
            <pc:docMk/>
            <pc:sldMk cId="3171368950" sldId="265"/>
            <ac:spMk id="47" creationId="{A0A24920-9CE1-3C17-C6CB-18DBFD6515ED}"/>
          </ac:spMkLst>
        </pc:spChg>
        <pc:spChg chg="del mod topLvl">
          <ac:chgData name="Jonathan Steinberg" userId="S::jonathan.steinberg@mail.mcgill.ca::58c4c372-f9ef-4273-acc6-48c84cab54ef" providerId="AD" clId="Web-{C577B70D-FA90-14E1-521B-AD702B1BF228}" dt="2023-04-11T02:36:13.980" v="788"/>
          <ac:spMkLst>
            <pc:docMk/>
            <pc:sldMk cId="3171368950" sldId="265"/>
            <ac:spMk id="48" creationId="{2A04BD0A-5A1B-7F22-2A3C-EF9A93B22871}"/>
          </ac:spMkLst>
        </pc:spChg>
        <pc:spChg chg="mod">
          <ac:chgData name="Jonathan Steinberg" userId="S::jonathan.steinberg@mail.mcgill.ca::58c4c372-f9ef-4273-acc6-48c84cab54ef" providerId="AD" clId="Web-{C577B70D-FA90-14E1-521B-AD702B1BF228}" dt="2023-04-11T02:45:13.301" v="1094" actId="20577"/>
          <ac:spMkLst>
            <pc:docMk/>
            <pc:sldMk cId="3171368950" sldId="265"/>
            <ac:spMk id="49" creationId="{3F290FBA-083A-0DF8-C132-3C458C46787F}"/>
          </ac:spMkLst>
        </pc:spChg>
        <pc:grpChg chg="mod">
          <ac:chgData name="Jonathan Steinberg" userId="S::jonathan.steinberg@mail.mcgill.ca::58c4c372-f9ef-4273-acc6-48c84cab54ef" providerId="AD" clId="Web-{C577B70D-FA90-14E1-521B-AD702B1BF228}" dt="2023-04-11T02:36:29.636" v="792" actId="14100"/>
          <ac:grpSpMkLst>
            <pc:docMk/>
            <pc:sldMk cId="3171368950" sldId="265"/>
            <ac:grpSpMk id="8" creationId="{0415D1DE-E6F4-7B5F-022F-A73EB887AEFD}"/>
          </ac:grpSpMkLst>
        </pc:grpChg>
        <pc:grpChg chg="topLvl">
          <ac:chgData name="Jonathan Steinberg" userId="S::jonathan.steinberg@mail.mcgill.ca::58c4c372-f9ef-4273-acc6-48c84cab54ef" providerId="AD" clId="Web-{C577B70D-FA90-14E1-521B-AD702B1BF228}" dt="2023-04-11T02:36:13.980" v="788"/>
          <ac:grpSpMkLst>
            <pc:docMk/>
            <pc:sldMk cId="3171368950" sldId="265"/>
            <ac:grpSpMk id="38" creationId="{CB6360B7-A0CB-FFEB-D8F7-61881E3C9295}"/>
          </ac:grpSpMkLst>
        </pc:grpChg>
        <pc:grpChg chg="del">
          <ac:chgData name="Jonathan Steinberg" userId="S::jonathan.steinberg@mail.mcgill.ca::58c4c372-f9ef-4273-acc6-48c84cab54ef" providerId="AD" clId="Web-{C577B70D-FA90-14E1-521B-AD702B1BF228}" dt="2023-04-11T02:36:13.980" v="788"/>
          <ac:grpSpMkLst>
            <pc:docMk/>
            <pc:sldMk cId="3171368950" sldId="265"/>
            <ac:grpSpMk id="52" creationId="{E0F42D0F-B1DD-8F90-5602-CCBCD4609F64}"/>
          </ac:grpSpMkLst>
        </pc:grpChg>
        <pc:picChg chg="add mod">
          <ac:chgData name="Jonathan Steinberg" userId="S::jonathan.steinberg@mail.mcgill.ca::58c4c372-f9ef-4273-acc6-48c84cab54ef" providerId="AD" clId="Web-{C577B70D-FA90-14E1-521B-AD702B1BF228}" dt="2023-04-11T02:38:05.732" v="809" actId="14100"/>
          <ac:picMkLst>
            <pc:docMk/>
            <pc:sldMk cId="3171368950" sldId="265"/>
            <ac:picMk id="2" creationId="{EF7498DE-C4E5-3A74-B5F3-D8FC6A4E7B1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nathan Steinberg" userId="S::jonathan.steinberg@mail.mcgill.ca::58c4c372-f9ef-4273-acc6-48c84cab54ef" providerId="AD" clId="Web-{C577B70D-FA90-14E1-521B-AD702B1BF228}" dt="2023-04-11T01:56:51.973" v="151"/>
              <pc2:cmMkLst xmlns:pc2="http://schemas.microsoft.com/office/powerpoint/2019/9/main/command">
                <pc:docMk/>
                <pc:sldMk cId="3171368950" sldId="265"/>
                <pc2:cmMk id="{A710D4FC-631A-43D1-B7A4-393AD80F29F1}"/>
              </pc2:cmMkLst>
            </pc226:cmChg>
          </p:ext>
        </pc:extLst>
      </pc:sldChg>
      <pc:sldChg chg="modSp">
        <pc:chgData name="Jonathan Steinberg" userId="S::jonathan.steinberg@mail.mcgill.ca::58c4c372-f9ef-4273-acc6-48c84cab54ef" providerId="AD" clId="Web-{C577B70D-FA90-14E1-521B-AD702B1BF228}" dt="2023-04-11T02:44:03.925" v="1037" actId="20577"/>
        <pc:sldMkLst>
          <pc:docMk/>
          <pc:sldMk cId="3919497411" sldId="1685"/>
        </pc:sldMkLst>
        <pc:spChg chg="mod">
          <ac:chgData name="Jonathan Steinberg" userId="S::jonathan.steinberg@mail.mcgill.ca::58c4c372-f9ef-4273-acc6-48c84cab54ef" providerId="AD" clId="Web-{C577B70D-FA90-14E1-521B-AD702B1BF228}" dt="2023-04-11T02:10:54.029" v="786" actId="20577"/>
          <ac:spMkLst>
            <pc:docMk/>
            <pc:sldMk cId="3919497411" sldId="1685"/>
            <ac:spMk id="3" creationId="{2D3BDC58-D217-2EFA-71FE-FA075D9C1CDE}"/>
          </ac:spMkLst>
        </pc:spChg>
        <pc:spChg chg="mod">
          <ac:chgData name="Jonathan Steinberg" userId="S::jonathan.steinberg@mail.mcgill.ca::58c4c372-f9ef-4273-acc6-48c84cab54ef" providerId="AD" clId="Web-{C577B70D-FA90-14E1-521B-AD702B1BF228}" dt="2023-04-11T01:57:58.270" v="162" actId="20577"/>
          <ac:spMkLst>
            <pc:docMk/>
            <pc:sldMk cId="3919497411" sldId="1685"/>
            <ac:spMk id="6" creationId="{3598CFD7-202C-04C3-B60D-0195DF726F67}"/>
          </ac:spMkLst>
        </pc:spChg>
        <pc:spChg chg="mod">
          <ac:chgData name="Jonathan Steinberg" userId="S::jonathan.steinberg@mail.mcgill.ca::58c4c372-f9ef-4273-acc6-48c84cab54ef" providerId="AD" clId="Web-{C577B70D-FA90-14E1-521B-AD702B1BF228}" dt="2023-04-11T02:44:03.925" v="1037" actId="20577"/>
          <ac:spMkLst>
            <pc:docMk/>
            <pc:sldMk cId="3919497411" sldId="1685"/>
            <ac:spMk id="9" creationId="{C9167313-0395-C30A-8831-897A2E1EB651}"/>
          </ac:spMkLst>
        </pc:spChg>
      </pc:sldChg>
    </pc:docChg>
  </pc:docChgLst>
</pc:chgInfo>
</file>

<file path=ppt/comments/modernComment_109_BD073F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10D4FC-631A-43D1-B7A4-393AD80F29F1}" authorId="{8187D070-A5D4-18C7-3F60-C40B6D8398B1}" status="resolved" created="2023-04-11T01:56:51.97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71368950" sldId="265"/>
      <ac:spMk id="21" creationId="{01720E0A-59E8-2E11-1139-8C73A5D51873}"/>
    </ac:deMkLst>
    <p188:txBody>
      <a:bodyPr/>
      <a:lstStyle/>
      <a:p>
        <a:r>
          <a:rPr lang="en-US"/>
          <a:t>don't need xlsx format point and "1 workbook point"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82B84-A708-0240-967F-5D5F6BAA25F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D457A-00D9-D348-89D7-F557CDCDB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Identify the organization you are working with as well as the project given to you by the organization.</a:t>
            </a:r>
          </a:p>
          <a:p>
            <a:r>
              <a:rPr lang="en-CA"/>
              <a:t> • Give a brief overview of the business and analytics problems/objectives. </a:t>
            </a:r>
          </a:p>
          <a:p>
            <a:r>
              <a:rPr lang="en-CA"/>
              <a:t>• Provide a brief description of the data (how many datasets, types of files, etc.) + methodology + put them in per 60 </a:t>
            </a:r>
          </a:p>
          <a:p>
            <a:r>
              <a:rPr lang="en-CA"/>
              <a:t>• Present the results of your work in the tool used for the analysis (Tableau).</a:t>
            </a:r>
          </a:p>
          <a:p>
            <a:r>
              <a:rPr lang="en-CA"/>
              <a:t> • Zoom in on some of the more sophisticated features of Tableau you have used. </a:t>
            </a:r>
          </a:p>
          <a:p>
            <a:r>
              <a:rPr lang="en-CA"/>
              <a:t>• Discuss the business insight gained from the analysis; how did your work help the organization?</a:t>
            </a:r>
          </a:p>
          <a:p>
            <a:r>
              <a:rPr lang="en-CA" altLang="zh-CN"/>
              <a:t>	- which people are the best </a:t>
            </a:r>
          </a:p>
          <a:p>
            <a:r>
              <a:rPr lang="en-CA" altLang="zh-CN"/>
              <a:t>- Future opportunity (to sell dashboard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264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625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099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30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047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856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92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34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err="1"/>
              <a:t>Analayticl</a:t>
            </a:r>
            <a:r>
              <a:rPr lang="en-CA"/>
              <a:t> problems/objectives. </a:t>
            </a:r>
            <a:r>
              <a:rPr lang="en-CA">
                <a:sym typeface="Wingdings" pitchFamily="2" charset="2"/>
              </a:rPr>
              <a:t> top tier talent is hard to identify </a:t>
            </a:r>
            <a:r>
              <a:rPr lang="en-CA" err="1">
                <a:sym typeface="Wingdings" pitchFamily="2" charset="2"/>
              </a:rPr>
              <a:t>provind</a:t>
            </a:r>
            <a:r>
              <a:rPr lang="en-CA">
                <a:sym typeface="Wingdings" pitchFamily="2" charset="2"/>
              </a:rPr>
              <a:t> better ways to identify top talent --&gt;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15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0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379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C9482-03FF-4C27-B6AC-C7182F71495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64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06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3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96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 not remove" hidden="1">
            <a:extLst>
              <a:ext uri="{FF2B5EF4-FFF2-40B4-BE49-F238E27FC236}">
                <a16:creationId xmlns:a16="http://schemas.microsoft.com/office/drawing/2014/main" id="{2CADA1BD-5946-4B99-B114-C342BD9A05E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575732" y="513435"/>
            <a:ext cx="110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732" y="197152"/>
            <a:ext cx="11040000" cy="303075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defRPr sz="1600" b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[Slide Title]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576000" y="6419636"/>
            <a:ext cx="110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C6F6A98-D8FC-4C1A-A040-430085B1B19D}"/>
              </a:ext>
            </a:extLst>
          </p:cNvPr>
          <p:cNvSpPr txBox="1">
            <a:spLocks/>
          </p:cNvSpPr>
          <p:nvPr userDrawn="1"/>
        </p:nvSpPr>
        <p:spPr>
          <a:xfrm>
            <a:off x="5845823" y="6462768"/>
            <a:ext cx="500355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fld id="{47E2EF8B-9992-4431-90E3-7E424B0898A5}" type="slidenum">
              <a:rPr lang="en-US" sz="1000" smtClean="0"/>
              <a:pPr algn="ctr">
                <a:defRPr/>
              </a:pPr>
              <a:t>‹#›</a:t>
            </a:fld>
            <a:endParaRPr lang="en-US" sz="10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75734" y="526645"/>
            <a:ext cx="11039999" cy="271869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marL="0" indent="0">
              <a:buFontTx/>
              <a:buNone/>
              <a:defRPr sz="1200">
                <a:solidFill>
                  <a:srgbClr val="960000"/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rgbClr val="960000"/>
                </a:solidFill>
                <a:latin typeface="+mj-lt"/>
              </a:defRPr>
            </a:lvl2pPr>
            <a:lvl3pPr marL="914400" indent="0">
              <a:buFontTx/>
              <a:buNone/>
              <a:defRPr sz="1200">
                <a:solidFill>
                  <a:srgbClr val="960000"/>
                </a:solidFill>
                <a:latin typeface="+mj-lt"/>
              </a:defRPr>
            </a:lvl3pPr>
            <a:lvl4pPr marL="1371600" indent="0">
              <a:buFontTx/>
              <a:buNone/>
              <a:defRPr sz="1200">
                <a:solidFill>
                  <a:srgbClr val="960000"/>
                </a:solidFill>
                <a:latin typeface="+mj-lt"/>
              </a:defRPr>
            </a:lvl4pPr>
            <a:lvl5pPr marL="1828800" indent="0">
              <a:buFontTx/>
              <a:buNone/>
              <a:defRPr sz="1200">
                <a:solidFill>
                  <a:srgbClr val="960000"/>
                </a:solidFill>
                <a:latin typeface="+mj-lt"/>
              </a:defRPr>
            </a:lvl5pPr>
          </a:lstStyle>
          <a:p>
            <a:pPr lvl="0"/>
            <a:r>
              <a:rPr lang="en-US"/>
              <a:t>[Slide Subtitle]</a:t>
            </a:r>
            <a:endParaRPr lang="en-CA"/>
          </a:p>
        </p:txBody>
      </p:sp>
      <p:pic>
        <p:nvPicPr>
          <p:cNvPr id="281" name="Picture 28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94" b="1529"/>
          <a:stretch/>
        </p:blipFill>
        <p:spPr>
          <a:xfrm>
            <a:off x="562215" y="6462142"/>
            <a:ext cx="1107836" cy="215998"/>
          </a:xfrm>
          <a:prstGeom prst="rect">
            <a:avLst/>
          </a:prstGeom>
        </p:spPr>
      </p:pic>
      <p:pic>
        <p:nvPicPr>
          <p:cNvPr id="282" name="Picture 14" descr="https://www.virtualstudio.ca/html/media/mcgill/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716" y="6405604"/>
            <a:ext cx="944491" cy="2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5734" y="5986620"/>
            <a:ext cx="11040533" cy="2412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[Tagline Optional]</a:t>
            </a:r>
            <a:endParaRPr lang="en-CA"/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75734" y="6234492"/>
            <a:ext cx="11040533" cy="184322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>
              <a:buNone/>
              <a:defRPr sz="7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[Source: XXX]</a:t>
            </a:r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43289" y="1718924"/>
            <a:ext cx="333277" cy="3420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295871" y="1718924"/>
            <a:ext cx="333277" cy="3420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283299" y="6938260"/>
            <a:ext cx="3625403" cy="249958"/>
          </a:xfrm>
          <a:prstGeom prst="rect">
            <a:avLst/>
          </a:prstGeom>
        </p:spPr>
      </p:pic>
      <p:pic>
        <p:nvPicPr>
          <p:cNvPr id="8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2D1B06C3-3E18-DD0A-2619-647676D356A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721716" y="117131"/>
            <a:ext cx="1352550" cy="4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50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orient="horz" pos="4042" userDrawn="1">
          <p15:clr>
            <a:srgbClr val="FBAE40"/>
          </p15:clr>
        </p15:guide>
        <p15:guide id="2" pos="9756" userDrawn="1">
          <p15:clr>
            <a:srgbClr val="FBAE40"/>
          </p15:clr>
        </p15:guide>
        <p15:guide id="3" pos="484" userDrawn="1">
          <p15:clr>
            <a:srgbClr val="FBAE40"/>
          </p15:clr>
        </p15:guide>
        <p15:guide id="5" orient="horz" pos="504" userDrawn="1">
          <p15:clr>
            <a:srgbClr val="FBAE40"/>
          </p15:clr>
        </p15:guide>
        <p15:guide id="6" pos="51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CM Colour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575732" y="513435"/>
            <a:ext cx="110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H="1">
            <a:off x="576000" y="6419636"/>
            <a:ext cx="110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C6F6A98-D8FC-4C1A-A040-430085B1B19D}"/>
              </a:ext>
            </a:extLst>
          </p:cNvPr>
          <p:cNvSpPr txBox="1">
            <a:spLocks/>
          </p:cNvSpPr>
          <p:nvPr userDrawn="1"/>
        </p:nvSpPr>
        <p:spPr>
          <a:xfrm>
            <a:off x="5845823" y="6462768"/>
            <a:ext cx="500355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fld id="{47E2EF8B-9992-4431-90E3-7E424B0898A5}" type="slidenum">
              <a:rPr lang="en-US" sz="1000" smtClean="0"/>
              <a:pPr algn="ctr">
                <a:defRPr/>
              </a:pPr>
              <a:t>‹#›</a:t>
            </a:fld>
            <a:endParaRPr lang="en-US" sz="1000"/>
          </a:p>
        </p:txBody>
      </p:sp>
      <p:pic>
        <p:nvPicPr>
          <p:cNvPr id="281" name="Picture 28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15" y="6462142"/>
            <a:ext cx="1852389" cy="219352"/>
          </a:xfrm>
          <a:prstGeom prst="rect">
            <a:avLst/>
          </a:prstGeom>
        </p:spPr>
      </p:pic>
      <p:pic>
        <p:nvPicPr>
          <p:cNvPr id="282" name="Picture 14" descr="https://www.virtualstudio.ca/html/media/mcgill/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716" y="6405604"/>
            <a:ext cx="944491" cy="2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331B6D2-EFAC-42E2-962F-CFCCC4B6433D}"/>
              </a:ext>
            </a:extLst>
          </p:cNvPr>
          <p:cNvSpPr txBox="1"/>
          <p:nvPr userDrawn="1"/>
        </p:nvSpPr>
        <p:spPr>
          <a:xfrm>
            <a:off x="575733" y="201932"/>
            <a:ext cx="11040000" cy="298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CA" sz="1600" noProof="0">
                <a:solidFill>
                  <a:schemeClr val="tx1"/>
                </a:solidFill>
              </a:rPr>
              <a:t>DCM Colour Code</a:t>
            </a:r>
            <a:r>
              <a:rPr lang="en-CA" sz="1600" baseline="0" noProof="0">
                <a:solidFill>
                  <a:schemeClr val="tx1"/>
                </a:solidFill>
              </a:rPr>
              <a:t> Guide</a:t>
            </a:r>
            <a:endParaRPr lang="en-CA" sz="1600" noProof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58402" y="694060"/>
            <a:ext cx="5176020" cy="1229918"/>
            <a:chOff x="568801" y="787603"/>
            <a:chExt cx="3882015" cy="1229918"/>
          </a:xfrm>
        </p:grpSpPr>
        <p:sp>
          <p:nvSpPr>
            <p:cNvPr id="2" name="Rectangle 1"/>
            <p:cNvSpPr/>
            <p:nvPr userDrawn="1"/>
          </p:nvSpPr>
          <p:spPr>
            <a:xfrm>
              <a:off x="568801" y="787603"/>
              <a:ext cx="3882015" cy="2667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/>
                <a:t>150</a:t>
              </a:r>
              <a:r>
                <a:rPr lang="en-US" sz="1200" baseline="0"/>
                <a:t> – 0 – 0</a:t>
              </a:r>
              <a:endParaRPr lang="en-CA" sz="1200"/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568801" y="1108676"/>
              <a:ext cx="3882015" cy="266700"/>
            </a:xfrm>
            <a:prstGeom prst="rect">
              <a:avLst/>
            </a:prstGeom>
            <a:solidFill>
              <a:srgbClr val="AB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/>
                <a:t>151</a:t>
              </a:r>
              <a:r>
                <a:rPr lang="en-US" sz="1200" baseline="0"/>
                <a:t> – 71 – 71</a:t>
              </a:r>
              <a:endParaRPr lang="en-CA" sz="1200"/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568801" y="1429749"/>
              <a:ext cx="3882015" cy="266700"/>
            </a:xfrm>
            <a:prstGeom prst="rect">
              <a:avLst/>
            </a:prstGeom>
            <a:solidFill>
              <a:srgbClr val="C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/>
                <a:t>192</a:t>
              </a:r>
              <a:r>
                <a:rPr lang="en-US" sz="1200" baseline="0"/>
                <a:t> – 102 – 102</a:t>
              </a:r>
              <a:endParaRPr lang="en-CA" sz="1200"/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568801" y="1750821"/>
              <a:ext cx="3882015" cy="266700"/>
            </a:xfrm>
            <a:prstGeom prst="rect">
              <a:avLst/>
            </a:prstGeom>
            <a:solidFill>
              <a:srgbClr val="D5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aseline="0">
                  <a:solidFill>
                    <a:schemeClr val="tx1"/>
                  </a:solidFill>
                </a:rPr>
                <a:t>213 – 153 – 153</a:t>
              </a:r>
              <a:endParaRPr lang="en-CA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28" name="Group 227"/>
          <p:cNvGrpSpPr/>
          <p:nvPr userDrawn="1"/>
        </p:nvGrpSpPr>
        <p:grpSpPr>
          <a:xfrm>
            <a:off x="758402" y="2120555"/>
            <a:ext cx="5176020" cy="1229918"/>
            <a:chOff x="568801" y="2214098"/>
            <a:chExt cx="3882015" cy="1229918"/>
          </a:xfrm>
        </p:grpSpPr>
        <p:sp>
          <p:nvSpPr>
            <p:cNvPr id="61" name="Rectangle 60"/>
            <p:cNvSpPr/>
            <p:nvPr userDrawn="1"/>
          </p:nvSpPr>
          <p:spPr>
            <a:xfrm>
              <a:off x="568801" y="2214098"/>
              <a:ext cx="3882015" cy="266700"/>
            </a:xfrm>
            <a:prstGeom prst="rect">
              <a:avLst/>
            </a:prstGeom>
            <a:solidFill>
              <a:srgbClr val="0A2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/>
                <a:t>10 – 43 – 110 </a:t>
              </a:r>
              <a:endParaRPr lang="en-CA" sz="1200"/>
            </a:p>
          </p:txBody>
        </p:sp>
        <p:sp>
          <p:nvSpPr>
            <p:cNvPr id="62" name="Rectangle 61"/>
            <p:cNvSpPr/>
            <p:nvPr userDrawn="1"/>
          </p:nvSpPr>
          <p:spPr>
            <a:xfrm>
              <a:off x="568801" y="2535171"/>
              <a:ext cx="3882015" cy="266700"/>
            </a:xfrm>
            <a:prstGeom prst="rect">
              <a:avLst/>
            </a:prstGeom>
            <a:solidFill>
              <a:srgbClr val="3B55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/>
                <a:t>59 – 85 – 139 </a:t>
              </a:r>
              <a:endParaRPr lang="en-CA" sz="1200"/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568801" y="2856244"/>
              <a:ext cx="3882015" cy="266700"/>
            </a:xfrm>
            <a:prstGeom prst="rect">
              <a:avLst/>
            </a:prstGeom>
            <a:solidFill>
              <a:srgbClr val="6C8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/>
                <a:t>108 – 128 – 168 </a:t>
              </a:r>
              <a:endParaRPr lang="en-CA" sz="1200"/>
            </a:p>
          </p:txBody>
        </p:sp>
        <p:sp>
          <p:nvSpPr>
            <p:cNvPr id="64" name="Rectangle 63"/>
            <p:cNvSpPr/>
            <p:nvPr userDrawn="1"/>
          </p:nvSpPr>
          <p:spPr>
            <a:xfrm>
              <a:off x="568801" y="3177316"/>
              <a:ext cx="3882015" cy="266700"/>
            </a:xfrm>
            <a:prstGeom prst="rect">
              <a:avLst/>
            </a:prstGeom>
            <a:solidFill>
              <a:srgbClr val="9DAA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157 – 170 – 197 </a:t>
              </a:r>
              <a:endParaRPr lang="en-CA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Group 228"/>
          <p:cNvGrpSpPr/>
          <p:nvPr userDrawn="1"/>
        </p:nvGrpSpPr>
        <p:grpSpPr>
          <a:xfrm>
            <a:off x="758402" y="3541951"/>
            <a:ext cx="5176020" cy="1229918"/>
            <a:chOff x="568801" y="3635494"/>
            <a:chExt cx="3882015" cy="1229918"/>
          </a:xfrm>
        </p:grpSpPr>
        <p:sp>
          <p:nvSpPr>
            <p:cNvPr id="66" name="Rectangle 65"/>
            <p:cNvSpPr/>
            <p:nvPr userDrawn="1"/>
          </p:nvSpPr>
          <p:spPr>
            <a:xfrm>
              <a:off x="568801" y="3635494"/>
              <a:ext cx="3882015" cy="266700"/>
            </a:xfrm>
            <a:prstGeom prst="rect">
              <a:avLst/>
            </a:prstGeom>
            <a:solidFill>
              <a:srgbClr val="7399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/>
                <a:t>115 – 153 – 198</a:t>
              </a:r>
              <a:endParaRPr lang="en-CA" sz="1200"/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568801" y="3956567"/>
              <a:ext cx="3882015" cy="266700"/>
            </a:xfrm>
            <a:prstGeom prst="rect">
              <a:avLst/>
            </a:prstGeom>
            <a:solidFill>
              <a:srgbClr val="8FA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143 – 173 – 209</a:t>
              </a:r>
              <a:endParaRPr lang="en-CA" sz="12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568801" y="4277640"/>
              <a:ext cx="3882015" cy="266700"/>
            </a:xfrm>
            <a:prstGeom prst="rect">
              <a:avLst/>
            </a:prstGeom>
            <a:solidFill>
              <a:srgbClr val="ABC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171 – 194 – 221 </a:t>
              </a:r>
              <a:endParaRPr lang="en-CA" sz="12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568801" y="4598712"/>
              <a:ext cx="3882015" cy="266700"/>
            </a:xfrm>
            <a:prstGeom prst="rect">
              <a:avLst/>
            </a:prstGeom>
            <a:solidFill>
              <a:srgbClr val="C7D6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199 – 214 – 232 </a:t>
              </a:r>
              <a:endParaRPr lang="en-CA" sz="1200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/>
          <p:cNvSpPr/>
          <p:nvPr userDrawn="1"/>
        </p:nvSpPr>
        <p:spPr>
          <a:xfrm>
            <a:off x="6257579" y="694060"/>
            <a:ext cx="5176020" cy="266700"/>
          </a:xfrm>
          <a:prstGeom prst="rect">
            <a:avLst/>
          </a:prstGeom>
          <a:solidFill>
            <a:srgbClr val="283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40</a:t>
            </a:r>
            <a:r>
              <a:rPr lang="en-US" sz="1200" baseline="0"/>
              <a:t> – 48 – 68</a:t>
            </a:r>
            <a:endParaRPr lang="en-CA" sz="1200"/>
          </a:p>
        </p:txBody>
      </p:sp>
      <p:sp>
        <p:nvSpPr>
          <p:cNvPr id="72" name="Rectangle 71"/>
          <p:cNvSpPr/>
          <p:nvPr userDrawn="1"/>
        </p:nvSpPr>
        <p:spPr>
          <a:xfrm>
            <a:off x="6257579" y="1015133"/>
            <a:ext cx="5176020" cy="266700"/>
          </a:xfrm>
          <a:prstGeom prst="rect">
            <a:avLst/>
          </a:prstGeom>
          <a:solidFill>
            <a:srgbClr val="53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/>
              <a:t>83 – 89 – 105</a:t>
            </a:r>
            <a:endParaRPr lang="en-CA" sz="1200"/>
          </a:p>
        </p:txBody>
      </p:sp>
      <p:sp>
        <p:nvSpPr>
          <p:cNvPr id="73" name="Rectangle 72"/>
          <p:cNvSpPr/>
          <p:nvPr userDrawn="1"/>
        </p:nvSpPr>
        <p:spPr>
          <a:xfrm>
            <a:off x="6257579" y="1336206"/>
            <a:ext cx="5176020" cy="266700"/>
          </a:xfrm>
          <a:prstGeom prst="rect">
            <a:avLst/>
          </a:prstGeom>
          <a:solidFill>
            <a:srgbClr val="7E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/>
              <a:t>126 – 131 – 143</a:t>
            </a:r>
            <a:endParaRPr lang="en-CA" sz="1200"/>
          </a:p>
        </p:txBody>
      </p:sp>
      <p:sp>
        <p:nvSpPr>
          <p:cNvPr id="74" name="Rectangle 73"/>
          <p:cNvSpPr/>
          <p:nvPr userDrawn="1"/>
        </p:nvSpPr>
        <p:spPr>
          <a:xfrm>
            <a:off x="6257579" y="1657278"/>
            <a:ext cx="5176020" cy="266700"/>
          </a:xfrm>
          <a:prstGeom prst="rect">
            <a:avLst/>
          </a:prstGeom>
          <a:solidFill>
            <a:srgbClr val="A9A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169 – 172 – 180</a:t>
            </a:r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 userDrawn="1"/>
        </p:nvSpPr>
        <p:spPr>
          <a:xfrm>
            <a:off x="6257579" y="2120555"/>
            <a:ext cx="5176020" cy="266700"/>
          </a:xfrm>
          <a:prstGeom prst="rect">
            <a:avLst/>
          </a:prstGeom>
          <a:solidFill>
            <a:srgbClr val="1A9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/>
              <a:t>26 – 147 – 111</a:t>
            </a:r>
            <a:endParaRPr lang="en-CA" sz="1200"/>
          </a:p>
        </p:txBody>
      </p:sp>
      <p:sp>
        <p:nvSpPr>
          <p:cNvPr id="77" name="Rectangle 76"/>
          <p:cNvSpPr/>
          <p:nvPr userDrawn="1"/>
        </p:nvSpPr>
        <p:spPr>
          <a:xfrm>
            <a:off x="6257579" y="2441628"/>
            <a:ext cx="5176020" cy="266700"/>
          </a:xfrm>
          <a:prstGeom prst="rect">
            <a:avLst/>
          </a:prstGeom>
          <a:solidFill>
            <a:srgbClr val="48A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72 – 169 – 140</a:t>
            </a:r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 userDrawn="1"/>
        </p:nvSpPr>
        <p:spPr>
          <a:xfrm>
            <a:off x="6257579" y="2762701"/>
            <a:ext cx="5176020" cy="266700"/>
          </a:xfrm>
          <a:prstGeom prst="rect">
            <a:avLst/>
          </a:prstGeom>
          <a:solidFill>
            <a:srgbClr val="76B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118 – 190 – 169</a:t>
            </a:r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 userDrawn="1"/>
        </p:nvSpPr>
        <p:spPr>
          <a:xfrm>
            <a:off x="6257579" y="3083773"/>
            <a:ext cx="5176020" cy="266700"/>
          </a:xfrm>
          <a:prstGeom prst="rect">
            <a:avLst/>
          </a:prstGeom>
          <a:solidFill>
            <a:srgbClr val="A3D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163 – 212 – 197</a:t>
            </a:r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 userDrawn="1"/>
        </p:nvSpPr>
        <p:spPr>
          <a:xfrm>
            <a:off x="6257579" y="3541951"/>
            <a:ext cx="5176020" cy="266700"/>
          </a:xfrm>
          <a:prstGeom prst="rect">
            <a:avLst/>
          </a:prstGeom>
          <a:solidFill>
            <a:srgbClr val="88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136 – 212 – 152</a:t>
            </a:r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6257579" y="3863024"/>
            <a:ext cx="5176020" cy="266700"/>
          </a:xfrm>
          <a:prstGeom prst="rect">
            <a:avLst/>
          </a:prstGeom>
          <a:solidFill>
            <a:srgbClr val="A0D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160 – 221 – 173</a:t>
            </a:r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6257579" y="4184097"/>
            <a:ext cx="5176020" cy="266700"/>
          </a:xfrm>
          <a:prstGeom prst="rect">
            <a:avLst/>
          </a:prstGeom>
          <a:solidFill>
            <a:srgbClr val="B8E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184 – 229 – 193</a:t>
            </a:r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6257579" y="4505169"/>
            <a:ext cx="5176020" cy="266700"/>
          </a:xfrm>
          <a:prstGeom prst="rect">
            <a:avLst/>
          </a:prstGeom>
          <a:solidFill>
            <a:srgbClr val="CFE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207 – 238 – 214</a:t>
            </a:r>
            <a:endParaRPr lang="en-CA" sz="1200">
              <a:solidFill>
                <a:schemeClr val="tx1"/>
              </a:solidFill>
            </a:endParaRPr>
          </a:p>
        </p:txBody>
      </p:sp>
      <p:grpSp>
        <p:nvGrpSpPr>
          <p:cNvPr id="230" name="Group 229"/>
          <p:cNvGrpSpPr/>
          <p:nvPr userDrawn="1"/>
        </p:nvGrpSpPr>
        <p:grpSpPr>
          <a:xfrm>
            <a:off x="758402" y="4934022"/>
            <a:ext cx="5176020" cy="1229918"/>
            <a:chOff x="568801" y="5027565"/>
            <a:chExt cx="3882015" cy="1229918"/>
          </a:xfrm>
        </p:grpSpPr>
        <p:sp>
          <p:nvSpPr>
            <p:cNvPr id="86" name="Rectangle 85"/>
            <p:cNvSpPr/>
            <p:nvPr userDrawn="1"/>
          </p:nvSpPr>
          <p:spPr>
            <a:xfrm>
              <a:off x="568801" y="5027565"/>
              <a:ext cx="3882015" cy="2667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/>
                <a:t>64 – 64 – 64</a:t>
              </a:r>
              <a:endParaRPr lang="en-CA" sz="1200"/>
            </a:p>
          </p:txBody>
        </p:sp>
        <p:sp>
          <p:nvSpPr>
            <p:cNvPr id="87" name="Rectangle 86"/>
            <p:cNvSpPr/>
            <p:nvPr userDrawn="1"/>
          </p:nvSpPr>
          <p:spPr>
            <a:xfrm>
              <a:off x="568801" y="5348638"/>
              <a:ext cx="3882015" cy="26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/>
                <a:t>102 – 102 – 102 </a:t>
              </a:r>
              <a:endParaRPr lang="en-CA" sz="1200"/>
            </a:p>
          </p:txBody>
        </p:sp>
        <p:sp>
          <p:nvSpPr>
            <p:cNvPr id="88" name="Rectangle 87"/>
            <p:cNvSpPr/>
            <p:nvPr userDrawn="1"/>
          </p:nvSpPr>
          <p:spPr>
            <a:xfrm>
              <a:off x="568801" y="5669711"/>
              <a:ext cx="3882015" cy="266700"/>
            </a:xfrm>
            <a:prstGeom prst="rect">
              <a:avLst/>
            </a:prstGeom>
            <a:solidFill>
              <a:srgbClr val="8C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140 – 140 – 140 </a:t>
              </a:r>
              <a:endParaRPr lang="en-CA" sz="12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 userDrawn="1"/>
          </p:nvSpPr>
          <p:spPr>
            <a:xfrm>
              <a:off x="568801" y="5990783"/>
              <a:ext cx="3882015" cy="26670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179 – 179 – 179 </a:t>
              </a:r>
              <a:endParaRPr lang="en-CA" sz="1200">
                <a:solidFill>
                  <a:schemeClr val="tx1"/>
                </a:solidFill>
              </a:endParaRPr>
            </a:p>
          </p:txBody>
        </p:sp>
      </p:grpSp>
      <p:sp>
        <p:nvSpPr>
          <p:cNvPr id="107" name="Rectangle 106"/>
          <p:cNvSpPr/>
          <p:nvPr userDrawn="1"/>
        </p:nvSpPr>
        <p:spPr>
          <a:xfrm>
            <a:off x="6257579" y="4938402"/>
            <a:ext cx="5176020" cy="266700"/>
          </a:xfrm>
          <a:prstGeom prst="rect">
            <a:avLst/>
          </a:prstGeom>
          <a:solidFill>
            <a:srgbClr val="FFB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255 – 177 – 63</a:t>
            </a:r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 userDrawn="1"/>
        </p:nvSpPr>
        <p:spPr>
          <a:xfrm>
            <a:off x="6257579" y="5256029"/>
            <a:ext cx="5176020" cy="266700"/>
          </a:xfrm>
          <a:prstGeom prst="rect">
            <a:avLst/>
          </a:prstGeom>
          <a:solidFill>
            <a:srgbClr val="FFC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255 – 193 – 101</a:t>
            </a:r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 userDrawn="1"/>
        </p:nvSpPr>
        <p:spPr>
          <a:xfrm>
            <a:off x="6257579" y="5573656"/>
            <a:ext cx="5176020" cy="266700"/>
          </a:xfrm>
          <a:prstGeom prst="rect">
            <a:avLst/>
          </a:prstGeom>
          <a:solidFill>
            <a:srgbClr val="FFD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255 – 208 – 140</a:t>
            </a:r>
            <a:endParaRPr lang="en-CA" sz="120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 userDrawn="1"/>
        </p:nvSpPr>
        <p:spPr>
          <a:xfrm>
            <a:off x="6257579" y="5891284"/>
            <a:ext cx="5176020" cy="266700"/>
          </a:xfrm>
          <a:prstGeom prst="rect">
            <a:avLst/>
          </a:prstGeom>
          <a:solidFill>
            <a:srgbClr val="FFE0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>
                <a:solidFill>
                  <a:schemeClr val="tx1"/>
                </a:solidFill>
              </a:rPr>
              <a:t>255 – 224 – 178</a:t>
            </a:r>
            <a:endParaRPr lang="en-CA" sz="1200">
              <a:solidFill>
                <a:schemeClr val="tx1"/>
              </a:solidFill>
            </a:endParaRPr>
          </a:p>
        </p:txBody>
      </p:sp>
      <p:grpSp>
        <p:nvGrpSpPr>
          <p:cNvPr id="103" name="Group 102"/>
          <p:cNvGrpSpPr/>
          <p:nvPr userDrawn="1"/>
        </p:nvGrpSpPr>
        <p:grpSpPr>
          <a:xfrm>
            <a:off x="4286423" y="6918608"/>
            <a:ext cx="3619155" cy="247650"/>
            <a:chOff x="3212118" y="6918608"/>
            <a:chExt cx="2714366" cy="247650"/>
          </a:xfrm>
        </p:grpSpPr>
        <p:sp>
          <p:nvSpPr>
            <p:cNvPr id="104" name="Rectangle 103"/>
            <p:cNvSpPr/>
            <p:nvPr userDrawn="1"/>
          </p:nvSpPr>
          <p:spPr>
            <a:xfrm rot="5400000">
              <a:off x="4445476" y="5685250"/>
              <a:ext cx="247650" cy="2714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pSp>
          <p:nvGrpSpPr>
            <p:cNvPr id="105" name="Group 104"/>
            <p:cNvGrpSpPr/>
            <p:nvPr userDrawn="1"/>
          </p:nvGrpSpPr>
          <p:grpSpPr>
            <a:xfrm>
              <a:off x="3340896" y="6970433"/>
              <a:ext cx="2462208" cy="144000"/>
              <a:chOff x="3340894" y="3936592"/>
              <a:chExt cx="2462208" cy="144000"/>
            </a:xfrm>
          </p:grpSpPr>
          <p:sp>
            <p:nvSpPr>
              <p:cNvPr id="106" name="Rectangle 105"/>
              <p:cNvSpPr/>
              <p:nvPr userDrawn="1"/>
            </p:nvSpPr>
            <p:spPr>
              <a:xfrm>
                <a:off x="3340894" y="3936592"/>
                <a:ext cx="144000" cy="144000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11" name="Rectangle 110"/>
              <p:cNvSpPr/>
              <p:nvPr userDrawn="1"/>
            </p:nvSpPr>
            <p:spPr>
              <a:xfrm>
                <a:off x="4113630" y="3936592"/>
                <a:ext cx="144000" cy="144000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12" name="Rectangle 111"/>
              <p:cNvSpPr/>
              <p:nvPr userDrawn="1"/>
            </p:nvSpPr>
            <p:spPr>
              <a:xfrm>
                <a:off x="5659102" y="3936592"/>
                <a:ext cx="144000" cy="144000"/>
              </a:xfrm>
              <a:prstGeom prst="rect">
                <a:avLst/>
              </a:prstGeom>
              <a:solidFill>
                <a:srgbClr val="7399C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13" name="Rectangle 112"/>
              <p:cNvSpPr/>
              <p:nvPr userDrawn="1"/>
            </p:nvSpPr>
            <p:spPr>
              <a:xfrm>
                <a:off x="4886366" y="3936592"/>
                <a:ext cx="144000" cy="144000"/>
              </a:xfrm>
              <a:prstGeom prst="rect">
                <a:avLst/>
              </a:prstGeom>
              <a:solidFill>
                <a:srgbClr val="40404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14" name="Rectangle 113"/>
              <p:cNvSpPr/>
              <p:nvPr userDrawn="1"/>
            </p:nvSpPr>
            <p:spPr>
              <a:xfrm>
                <a:off x="5079550" y="3936592"/>
                <a:ext cx="144000" cy="144000"/>
              </a:xfrm>
              <a:prstGeom prst="rect">
                <a:avLst/>
              </a:prstGeom>
              <a:solidFill>
                <a:srgbClr val="66666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15" name="Rectangle 114"/>
              <p:cNvSpPr/>
              <p:nvPr userDrawn="1"/>
            </p:nvSpPr>
            <p:spPr>
              <a:xfrm>
                <a:off x="5272734" y="3936592"/>
                <a:ext cx="144000" cy="144000"/>
              </a:xfrm>
              <a:prstGeom prst="rect">
                <a:avLst/>
              </a:prstGeom>
              <a:solidFill>
                <a:srgbClr val="8C8C8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16" name="Rectangle 115"/>
              <p:cNvSpPr/>
              <p:nvPr userDrawn="1"/>
            </p:nvSpPr>
            <p:spPr>
              <a:xfrm>
                <a:off x="5465918" y="3936592"/>
                <a:ext cx="144000" cy="144000"/>
              </a:xfrm>
              <a:prstGeom prst="rect">
                <a:avLst/>
              </a:prstGeom>
              <a:solidFill>
                <a:srgbClr val="B3B3B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17" name="Rectangle 116"/>
              <p:cNvSpPr/>
              <p:nvPr userDrawn="1"/>
            </p:nvSpPr>
            <p:spPr>
              <a:xfrm>
                <a:off x="3534078" y="3936592"/>
                <a:ext cx="144000" cy="144000"/>
              </a:xfrm>
              <a:prstGeom prst="rect">
                <a:avLst/>
              </a:prstGeom>
              <a:solidFill>
                <a:srgbClr val="A8303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18" name="Rectangle 117"/>
              <p:cNvSpPr/>
              <p:nvPr userDrawn="1"/>
            </p:nvSpPr>
            <p:spPr>
              <a:xfrm>
                <a:off x="3727262" y="3936592"/>
                <a:ext cx="144000" cy="144000"/>
              </a:xfrm>
              <a:prstGeom prst="rect">
                <a:avLst/>
              </a:prstGeom>
              <a:solidFill>
                <a:srgbClr val="BB616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19" name="Rectangle 118"/>
              <p:cNvSpPr/>
              <p:nvPr userDrawn="1"/>
            </p:nvSpPr>
            <p:spPr>
              <a:xfrm>
                <a:off x="3920446" y="3936592"/>
                <a:ext cx="144000" cy="144000"/>
              </a:xfrm>
              <a:prstGeom prst="rect">
                <a:avLst/>
              </a:prstGeom>
              <a:solidFill>
                <a:srgbClr val="CD919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0" name="Rectangle 119"/>
              <p:cNvSpPr/>
              <p:nvPr userDrawn="1"/>
            </p:nvSpPr>
            <p:spPr>
              <a:xfrm>
                <a:off x="4306814" y="3936592"/>
                <a:ext cx="144000" cy="144000"/>
              </a:xfrm>
              <a:prstGeom prst="rect">
                <a:avLst/>
              </a:prstGeom>
              <a:solidFill>
                <a:srgbClr val="385288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1" name="Rectangle 120"/>
              <p:cNvSpPr/>
              <p:nvPr userDrawn="1"/>
            </p:nvSpPr>
            <p:spPr>
              <a:xfrm>
                <a:off x="4499998" y="3936592"/>
                <a:ext cx="144000" cy="144000"/>
              </a:xfrm>
              <a:prstGeom prst="rect">
                <a:avLst/>
              </a:prstGeom>
              <a:solidFill>
                <a:srgbClr val="677BA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  <p:sp>
            <p:nvSpPr>
              <p:cNvPr id="122" name="Rectangle 121"/>
              <p:cNvSpPr/>
              <p:nvPr userDrawn="1"/>
            </p:nvSpPr>
            <p:spPr>
              <a:xfrm>
                <a:off x="4693182" y="3936592"/>
                <a:ext cx="144000" cy="144000"/>
              </a:xfrm>
              <a:prstGeom prst="rect">
                <a:avLst/>
              </a:prstGeom>
              <a:solidFill>
                <a:srgbClr val="95A2B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800"/>
              </a:p>
            </p:txBody>
          </p:sp>
        </p:grpSp>
      </p:grpSp>
      <p:grpSp>
        <p:nvGrpSpPr>
          <p:cNvPr id="123" name="Group 122"/>
          <p:cNvGrpSpPr/>
          <p:nvPr userDrawn="1"/>
        </p:nvGrpSpPr>
        <p:grpSpPr>
          <a:xfrm>
            <a:off x="-434995" y="1718930"/>
            <a:ext cx="330200" cy="3420140"/>
            <a:chOff x="-326246" y="2195198"/>
            <a:chExt cx="247650" cy="3420140"/>
          </a:xfrm>
        </p:grpSpPr>
        <p:sp>
          <p:nvSpPr>
            <p:cNvPr id="124" name="Rectangle 123"/>
            <p:cNvSpPr/>
            <p:nvPr userDrawn="1"/>
          </p:nvSpPr>
          <p:spPr>
            <a:xfrm>
              <a:off x="-326246" y="2195198"/>
              <a:ext cx="247650" cy="342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grpSp>
          <p:nvGrpSpPr>
            <p:cNvPr id="125" name="Group 124"/>
            <p:cNvGrpSpPr/>
            <p:nvPr userDrawn="1"/>
          </p:nvGrpSpPr>
          <p:grpSpPr>
            <a:xfrm>
              <a:off x="-280680" y="2324006"/>
              <a:ext cx="156519" cy="3162524"/>
              <a:chOff x="-280680" y="2272387"/>
              <a:chExt cx="156519" cy="3162524"/>
            </a:xfrm>
          </p:grpSpPr>
          <p:grpSp>
            <p:nvGrpSpPr>
              <p:cNvPr id="126" name="Group 125"/>
              <p:cNvGrpSpPr/>
              <p:nvPr userDrawn="1"/>
            </p:nvGrpSpPr>
            <p:grpSpPr>
              <a:xfrm>
                <a:off x="-280680" y="2272387"/>
                <a:ext cx="156519" cy="705142"/>
                <a:chOff x="-280680" y="2272387"/>
                <a:chExt cx="156519" cy="705142"/>
              </a:xfrm>
            </p:grpSpPr>
            <p:sp>
              <p:nvSpPr>
                <p:cNvPr id="142" name="Oval 141"/>
                <p:cNvSpPr/>
                <p:nvPr userDrawn="1"/>
              </p:nvSpPr>
              <p:spPr>
                <a:xfrm>
                  <a:off x="-280680" y="2272387"/>
                  <a:ext cx="156519" cy="156519"/>
                </a:xfrm>
                <a:prstGeom prst="ellipse">
                  <a:avLst/>
                </a:prstGeom>
                <a:solidFill>
                  <a:schemeClr val="tx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43" name="Oval 142"/>
                <p:cNvSpPr/>
                <p:nvPr userDrawn="1"/>
              </p:nvSpPr>
              <p:spPr>
                <a:xfrm>
                  <a:off x="-280680" y="2456460"/>
                  <a:ext cx="156519" cy="156519"/>
                </a:xfrm>
                <a:prstGeom prst="ellipse">
                  <a:avLst/>
                </a:prstGeom>
                <a:solidFill>
                  <a:srgbClr val="AB333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44" name="Oval 143"/>
                <p:cNvSpPr/>
                <p:nvPr userDrawn="1"/>
              </p:nvSpPr>
              <p:spPr>
                <a:xfrm>
                  <a:off x="-280680" y="2640533"/>
                  <a:ext cx="156519" cy="156519"/>
                </a:xfrm>
                <a:prstGeom prst="ellipse">
                  <a:avLst/>
                </a:prstGeom>
                <a:solidFill>
                  <a:srgbClr val="C06666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45" name="Oval 144"/>
                <p:cNvSpPr/>
                <p:nvPr userDrawn="1"/>
              </p:nvSpPr>
              <p:spPr>
                <a:xfrm>
                  <a:off x="-280680" y="2821010"/>
                  <a:ext cx="156519" cy="156519"/>
                </a:xfrm>
                <a:prstGeom prst="ellipse">
                  <a:avLst/>
                </a:prstGeom>
                <a:solidFill>
                  <a:srgbClr val="D59999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</p:grpSp>
          <p:grpSp>
            <p:nvGrpSpPr>
              <p:cNvPr id="127" name="Group 126"/>
              <p:cNvGrpSpPr/>
              <p:nvPr userDrawn="1"/>
            </p:nvGrpSpPr>
            <p:grpSpPr>
              <a:xfrm>
                <a:off x="-280680" y="3910641"/>
                <a:ext cx="156519" cy="705142"/>
                <a:chOff x="-280680" y="3880471"/>
                <a:chExt cx="156519" cy="705142"/>
              </a:xfrm>
            </p:grpSpPr>
            <p:sp>
              <p:nvSpPr>
                <p:cNvPr id="138" name="Oval 137"/>
                <p:cNvSpPr/>
                <p:nvPr userDrawn="1"/>
              </p:nvSpPr>
              <p:spPr>
                <a:xfrm>
                  <a:off x="-280680" y="3880471"/>
                  <a:ext cx="156519" cy="156519"/>
                </a:xfrm>
                <a:prstGeom prst="ellipse">
                  <a:avLst/>
                </a:prstGeom>
                <a:solidFill>
                  <a:srgbClr val="7399C6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39" name="Oval 138"/>
                <p:cNvSpPr/>
                <p:nvPr userDrawn="1"/>
              </p:nvSpPr>
              <p:spPr>
                <a:xfrm>
                  <a:off x="-280680" y="4064544"/>
                  <a:ext cx="156519" cy="156519"/>
                </a:xfrm>
                <a:prstGeom prst="ellipse">
                  <a:avLst/>
                </a:prstGeom>
                <a:solidFill>
                  <a:srgbClr val="8FADD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40" name="Oval 139"/>
                <p:cNvSpPr/>
                <p:nvPr userDrawn="1"/>
              </p:nvSpPr>
              <p:spPr>
                <a:xfrm>
                  <a:off x="-280680" y="4248617"/>
                  <a:ext cx="156519" cy="156519"/>
                </a:xfrm>
                <a:prstGeom prst="ellipse">
                  <a:avLst/>
                </a:prstGeom>
                <a:solidFill>
                  <a:srgbClr val="ABC2DD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41" name="Oval 140"/>
                <p:cNvSpPr/>
                <p:nvPr userDrawn="1"/>
              </p:nvSpPr>
              <p:spPr>
                <a:xfrm>
                  <a:off x="-280680" y="4429094"/>
                  <a:ext cx="156519" cy="156519"/>
                </a:xfrm>
                <a:prstGeom prst="ellipse">
                  <a:avLst/>
                </a:prstGeom>
                <a:solidFill>
                  <a:srgbClr val="C7D6E8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</p:grpSp>
          <p:grpSp>
            <p:nvGrpSpPr>
              <p:cNvPr id="128" name="Group 127"/>
              <p:cNvGrpSpPr/>
              <p:nvPr userDrawn="1"/>
            </p:nvGrpSpPr>
            <p:grpSpPr>
              <a:xfrm>
                <a:off x="-280680" y="3091514"/>
                <a:ext cx="156519" cy="705142"/>
                <a:chOff x="-280680" y="3076429"/>
                <a:chExt cx="156519" cy="705142"/>
              </a:xfrm>
            </p:grpSpPr>
            <p:sp>
              <p:nvSpPr>
                <p:cNvPr id="134" name="Oval 133"/>
                <p:cNvSpPr/>
                <p:nvPr userDrawn="1"/>
              </p:nvSpPr>
              <p:spPr>
                <a:xfrm>
                  <a:off x="-280680" y="3076429"/>
                  <a:ext cx="156519" cy="156519"/>
                </a:xfrm>
                <a:prstGeom prst="ellipse">
                  <a:avLst/>
                </a:prstGeom>
                <a:solidFill>
                  <a:srgbClr val="0A2B6E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35" name="Oval 134"/>
                <p:cNvSpPr/>
                <p:nvPr userDrawn="1"/>
              </p:nvSpPr>
              <p:spPr>
                <a:xfrm>
                  <a:off x="-280680" y="3260502"/>
                  <a:ext cx="156519" cy="156519"/>
                </a:xfrm>
                <a:prstGeom prst="ellipse">
                  <a:avLst/>
                </a:prstGeom>
                <a:solidFill>
                  <a:srgbClr val="3B558B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36" name="Oval 135"/>
                <p:cNvSpPr/>
                <p:nvPr userDrawn="1"/>
              </p:nvSpPr>
              <p:spPr>
                <a:xfrm>
                  <a:off x="-280680" y="3444575"/>
                  <a:ext cx="156519" cy="156519"/>
                </a:xfrm>
                <a:prstGeom prst="ellipse">
                  <a:avLst/>
                </a:prstGeom>
                <a:solidFill>
                  <a:srgbClr val="6C80A8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37" name="Oval 136"/>
                <p:cNvSpPr/>
                <p:nvPr userDrawn="1"/>
              </p:nvSpPr>
              <p:spPr>
                <a:xfrm>
                  <a:off x="-280680" y="3625052"/>
                  <a:ext cx="156519" cy="156519"/>
                </a:xfrm>
                <a:prstGeom prst="ellipse">
                  <a:avLst/>
                </a:prstGeom>
                <a:solidFill>
                  <a:srgbClr val="9DAAC5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</p:grpSp>
          <p:grpSp>
            <p:nvGrpSpPr>
              <p:cNvPr id="129" name="Group 128"/>
              <p:cNvGrpSpPr/>
              <p:nvPr userDrawn="1"/>
            </p:nvGrpSpPr>
            <p:grpSpPr>
              <a:xfrm>
                <a:off x="-280680" y="4729769"/>
                <a:ext cx="156519" cy="705142"/>
                <a:chOff x="-280680" y="4729769"/>
                <a:chExt cx="156519" cy="705142"/>
              </a:xfrm>
            </p:grpSpPr>
            <p:sp>
              <p:nvSpPr>
                <p:cNvPr id="130" name="Oval 129"/>
                <p:cNvSpPr/>
                <p:nvPr userDrawn="1"/>
              </p:nvSpPr>
              <p:spPr>
                <a:xfrm>
                  <a:off x="-280680" y="4729769"/>
                  <a:ext cx="156519" cy="156519"/>
                </a:xfrm>
                <a:prstGeom prst="ellipse">
                  <a:avLst/>
                </a:prstGeom>
                <a:solidFill>
                  <a:srgbClr val="40404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31" name="Oval 130"/>
                <p:cNvSpPr/>
                <p:nvPr userDrawn="1"/>
              </p:nvSpPr>
              <p:spPr>
                <a:xfrm>
                  <a:off x="-280680" y="4913842"/>
                  <a:ext cx="156519" cy="156519"/>
                </a:xfrm>
                <a:prstGeom prst="ellipse">
                  <a:avLst/>
                </a:prstGeom>
                <a:solidFill>
                  <a:srgbClr val="666666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32" name="Oval 131"/>
                <p:cNvSpPr/>
                <p:nvPr userDrawn="1"/>
              </p:nvSpPr>
              <p:spPr>
                <a:xfrm>
                  <a:off x="-280680" y="5097915"/>
                  <a:ext cx="156519" cy="156519"/>
                </a:xfrm>
                <a:prstGeom prst="ellipse">
                  <a:avLst/>
                </a:prstGeom>
                <a:solidFill>
                  <a:srgbClr val="8C8C8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  <p:sp>
              <p:nvSpPr>
                <p:cNvPr id="133" name="Oval 132"/>
                <p:cNvSpPr/>
                <p:nvPr userDrawn="1"/>
              </p:nvSpPr>
              <p:spPr>
                <a:xfrm>
                  <a:off x="-280680" y="5278392"/>
                  <a:ext cx="156519" cy="156519"/>
                </a:xfrm>
                <a:prstGeom prst="ellipse">
                  <a:avLst/>
                </a:prstGeom>
                <a:solidFill>
                  <a:srgbClr val="B3B3B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800"/>
                </a:p>
              </p:txBody>
            </p:sp>
          </p:grpSp>
        </p:grpSp>
      </p:grpSp>
      <p:grpSp>
        <p:nvGrpSpPr>
          <p:cNvPr id="146" name="Group 145"/>
          <p:cNvGrpSpPr/>
          <p:nvPr userDrawn="1"/>
        </p:nvGrpSpPr>
        <p:grpSpPr>
          <a:xfrm>
            <a:off x="12300333" y="1718930"/>
            <a:ext cx="330200" cy="3420140"/>
            <a:chOff x="9225250" y="2195198"/>
            <a:chExt cx="247650" cy="3420140"/>
          </a:xfrm>
        </p:grpSpPr>
        <p:sp>
          <p:nvSpPr>
            <p:cNvPr id="147" name="Rectangle 146"/>
            <p:cNvSpPr/>
            <p:nvPr userDrawn="1"/>
          </p:nvSpPr>
          <p:spPr>
            <a:xfrm>
              <a:off x="9225250" y="2195198"/>
              <a:ext cx="247650" cy="342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48" name="Oval 147"/>
            <p:cNvSpPr/>
            <p:nvPr userDrawn="1"/>
          </p:nvSpPr>
          <p:spPr>
            <a:xfrm>
              <a:off x="9270816" y="3142631"/>
              <a:ext cx="156519" cy="156519"/>
            </a:xfrm>
            <a:prstGeom prst="ellipse">
              <a:avLst/>
            </a:prstGeom>
            <a:solidFill>
              <a:srgbClr val="1A936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49" name="Oval 148"/>
            <p:cNvSpPr/>
            <p:nvPr userDrawn="1"/>
          </p:nvSpPr>
          <p:spPr>
            <a:xfrm>
              <a:off x="9270816" y="3326704"/>
              <a:ext cx="156519" cy="156519"/>
            </a:xfrm>
            <a:prstGeom prst="ellipse">
              <a:avLst/>
            </a:prstGeom>
            <a:solidFill>
              <a:srgbClr val="48A9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0" name="Oval 149"/>
            <p:cNvSpPr/>
            <p:nvPr userDrawn="1"/>
          </p:nvSpPr>
          <p:spPr>
            <a:xfrm>
              <a:off x="9270816" y="3510777"/>
              <a:ext cx="156519" cy="156519"/>
            </a:xfrm>
            <a:prstGeom prst="ellipse">
              <a:avLst/>
            </a:prstGeom>
            <a:solidFill>
              <a:srgbClr val="76BEA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1" name="Oval 150"/>
            <p:cNvSpPr/>
            <p:nvPr userDrawn="1"/>
          </p:nvSpPr>
          <p:spPr>
            <a:xfrm>
              <a:off x="9270816" y="3691254"/>
              <a:ext cx="156519" cy="156519"/>
            </a:xfrm>
            <a:prstGeom prst="ellipse">
              <a:avLst/>
            </a:prstGeom>
            <a:solidFill>
              <a:srgbClr val="A3D4C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2" name="Oval 151"/>
            <p:cNvSpPr/>
            <p:nvPr userDrawn="1"/>
          </p:nvSpPr>
          <p:spPr>
            <a:xfrm>
              <a:off x="9270816" y="2322499"/>
              <a:ext cx="156519" cy="156519"/>
            </a:xfrm>
            <a:prstGeom prst="ellipse">
              <a:avLst/>
            </a:prstGeom>
            <a:solidFill>
              <a:srgbClr val="2830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3" name="Oval 152"/>
            <p:cNvSpPr/>
            <p:nvPr userDrawn="1"/>
          </p:nvSpPr>
          <p:spPr>
            <a:xfrm>
              <a:off x="9270816" y="2506572"/>
              <a:ext cx="156519" cy="156519"/>
            </a:xfrm>
            <a:prstGeom prst="ellipse">
              <a:avLst/>
            </a:prstGeom>
            <a:solidFill>
              <a:srgbClr val="535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4" name="Oval 153"/>
            <p:cNvSpPr/>
            <p:nvPr userDrawn="1"/>
          </p:nvSpPr>
          <p:spPr>
            <a:xfrm>
              <a:off x="9270816" y="2690645"/>
              <a:ext cx="156519" cy="156519"/>
            </a:xfrm>
            <a:prstGeom prst="ellipse">
              <a:avLst/>
            </a:prstGeom>
            <a:solidFill>
              <a:srgbClr val="7E838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5" name="Oval 154"/>
            <p:cNvSpPr/>
            <p:nvPr userDrawn="1"/>
          </p:nvSpPr>
          <p:spPr>
            <a:xfrm>
              <a:off x="9270816" y="2871122"/>
              <a:ext cx="156519" cy="156519"/>
            </a:xfrm>
            <a:prstGeom prst="ellipse">
              <a:avLst/>
            </a:prstGeom>
            <a:solidFill>
              <a:srgbClr val="A9ACB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6" name="Oval 155"/>
            <p:cNvSpPr/>
            <p:nvPr userDrawn="1"/>
          </p:nvSpPr>
          <p:spPr>
            <a:xfrm>
              <a:off x="9270816" y="3962763"/>
              <a:ext cx="156519" cy="156519"/>
            </a:xfrm>
            <a:prstGeom prst="ellipse">
              <a:avLst/>
            </a:prstGeom>
            <a:solidFill>
              <a:srgbClr val="88D49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7" name="Oval 156"/>
            <p:cNvSpPr/>
            <p:nvPr userDrawn="1"/>
          </p:nvSpPr>
          <p:spPr>
            <a:xfrm>
              <a:off x="9270816" y="4146836"/>
              <a:ext cx="156519" cy="156519"/>
            </a:xfrm>
            <a:prstGeom prst="ellipse">
              <a:avLst/>
            </a:prstGeom>
            <a:solidFill>
              <a:srgbClr val="A0DDA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8" name="Oval 157"/>
            <p:cNvSpPr/>
            <p:nvPr userDrawn="1"/>
          </p:nvSpPr>
          <p:spPr>
            <a:xfrm>
              <a:off x="9270816" y="4330909"/>
              <a:ext cx="156519" cy="156519"/>
            </a:xfrm>
            <a:prstGeom prst="ellipse">
              <a:avLst/>
            </a:prstGeom>
            <a:solidFill>
              <a:srgbClr val="B8E5C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59" name="Oval 158"/>
            <p:cNvSpPr/>
            <p:nvPr userDrawn="1"/>
          </p:nvSpPr>
          <p:spPr>
            <a:xfrm>
              <a:off x="9270816" y="4511386"/>
              <a:ext cx="156519" cy="156519"/>
            </a:xfrm>
            <a:prstGeom prst="ellipse">
              <a:avLst/>
            </a:prstGeom>
            <a:solidFill>
              <a:srgbClr val="CFEED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0" name="Oval 159"/>
            <p:cNvSpPr/>
            <p:nvPr userDrawn="1"/>
          </p:nvSpPr>
          <p:spPr>
            <a:xfrm>
              <a:off x="9270816" y="4782895"/>
              <a:ext cx="156519" cy="156519"/>
            </a:xfrm>
            <a:prstGeom prst="ellipse">
              <a:avLst/>
            </a:prstGeom>
            <a:solidFill>
              <a:srgbClr val="FFB13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1" name="Oval 160"/>
            <p:cNvSpPr/>
            <p:nvPr userDrawn="1"/>
          </p:nvSpPr>
          <p:spPr>
            <a:xfrm>
              <a:off x="9270816" y="4966968"/>
              <a:ext cx="156519" cy="156519"/>
            </a:xfrm>
            <a:prstGeom prst="ellipse">
              <a:avLst/>
            </a:prstGeom>
            <a:solidFill>
              <a:srgbClr val="FFC16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2" name="Oval 161"/>
            <p:cNvSpPr/>
            <p:nvPr userDrawn="1"/>
          </p:nvSpPr>
          <p:spPr>
            <a:xfrm>
              <a:off x="9270816" y="5151041"/>
              <a:ext cx="156519" cy="156519"/>
            </a:xfrm>
            <a:prstGeom prst="ellipse">
              <a:avLst/>
            </a:prstGeom>
            <a:solidFill>
              <a:srgbClr val="FFD0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163" name="Oval 162"/>
            <p:cNvSpPr/>
            <p:nvPr userDrawn="1"/>
          </p:nvSpPr>
          <p:spPr>
            <a:xfrm>
              <a:off x="9270816" y="5331518"/>
              <a:ext cx="156519" cy="156519"/>
            </a:xfrm>
            <a:prstGeom prst="ellipse">
              <a:avLst/>
            </a:prstGeom>
            <a:solidFill>
              <a:srgbClr val="FFE0B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5442" y="680509"/>
            <a:ext cx="10681117" cy="55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0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orient="horz" pos="4042" userDrawn="1">
          <p15:clr>
            <a:srgbClr val="FBAE40"/>
          </p15:clr>
        </p15:guide>
        <p15:guide id="2" pos="9756" userDrawn="1">
          <p15:clr>
            <a:srgbClr val="FBAE40"/>
          </p15:clr>
        </p15:guide>
        <p15:guide id="5" orient="horz" pos="504" userDrawn="1">
          <p15:clr>
            <a:srgbClr val="FBAE40"/>
          </p15:clr>
        </p15:guide>
        <p15:guide id="6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C024E6A6-D693-410B-A8A7-F263D0BE168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576000" y="686391"/>
            <a:ext cx="11040000" cy="0"/>
          </a:xfrm>
          <a:prstGeom prst="line">
            <a:avLst/>
          </a:prstGeom>
          <a:ln>
            <a:solidFill>
              <a:srgbClr val="0A2B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2" y="354884"/>
            <a:ext cx="9245333" cy="335413"/>
          </a:xfrm>
          <a:prstGeom prst="rect">
            <a:avLst/>
          </a:prstGeom>
        </p:spPr>
        <p:txBody>
          <a:bodyPr wrap="square" lIns="0" tIns="36000" rIns="0" bIns="36000"/>
          <a:lstStyle>
            <a:lvl1pPr>
              <a:defRPr sz="1600" b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576000" y="6419636"/>
            <a:ext cx="110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C6F6A98-D8FC-4C1A-A040-430085B1B19D}"/>
              </a:ext>
            </a:extLst>
          </p:cNvPr>
          <p:cNvSpPr txBox="1">
            <a:spLocks/>
          </p:cNvSpPr>
          <p:nvPr userDrawn="1"/>
        </p:nvSpPr>
        <p:spPr>
          <a:xfrm>
            <a:off x="576000" y="6439996"/>
            <a:ext cx="500355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7E2EF8B-9992-4431-90E3-7E424B0898A5}" type="slidenum">
              <a:rPr lang="en-US" sz="1000" smtClean="0"/>
              <a:pPr>
                <a:defRPr/>
              </a:pPr>
              <a:t>‹#›</a:t>
            </a:fld>
            <a:endParaRPr lang="en-US" sz="1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75292-2421-4BC3-8C96-48D48F2874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64920" y="6425115"/>
            <a:ext cx="2754417" cy="277233"/>
          </a:xfrm>
          <a:prstGeom prst="rect">
            <a:avLst/>
          </a:prstGeom>
        </p:spPr>
      </p:pic>
      <p:pic>
        <p:nvPicPr>
          <p:cNvPr id="3" name="Picture 2" descr="Image result for orchard therapeutics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28615" r="19582" b="28787"/>
          <a:stretch/>
        </p:blipFill>
        <p:spPr bwMode="auto">
          <a:xfrm>
            <a:off x="8761264" y="437610"/>
            <a:ext cx="2897069" cy="2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-2463532" y="354884"/>
            <a:ext cx="2108200" cy="1895475"/>
            <a:chOff x="-1847649" y="354883"/>
            <a:chExt cx="1581150" cy="1895475"/>
          </a:xfrm>
        </p:grpSpPr>
        <p:sp>
          <p:nvSpPr>
            <p:cNvPr id="5" name="Rectangle 4"/>
            <p:cNvSpPr/>
            <p:nvPr userDrawn="1"/>
          </p:nvSpPr>
          <p:spPr>
            <a:xfrm>
              <a:off x="-1847649" y="354883"/>
              <a:ext cx="1581150" cy="276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/>
                <a:t>150-0-0</a:t>
              </a:r>
              <a:endParaRPr lang="en-CA" sz="1200" b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-1847649" y="759696"/>
              <a:ext cx="1581150" cy="276225"/>
            </a:xfrm>
            <a:prstGeom prst="rect">
              <a:avLst/>
            </a:prstGeom>
            <a:solidFill>
              <a:srgbClr val="0A2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/>
                <a:t>10-43-110</a:t>
              </a:r>
              <a:endParaRPr lang="en-CA" sz="1200" b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1847649" y="1164509"/>
              <a:ext cx="1581150" cy="276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/>
                <a:t>64-64-64</a:t>
              </a:r>
              <a:endParaRPr lang="en-CA" sz="1200" b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1847649" y="1569322"/>
              <a:ext cx="1581150" cy="276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/>
                <a:t>115-153-198</a:t>
              </a:r>
              <a:endParaRPr lang="en-CA" sz="1200" b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-1847649" y="1974133"/>
              <a:ext cx="1581150" cy="276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/>
                <a:t>224-138-32</a:t>
              </a:r>
              <a:endParaRPr lang="en-CA" sz="1200" b="0"/>
            </a:p>
          </p:txBody>
        </p:sp>
      </p:grpSp>
    </p:spTree>
    <p:extLst>
      <p:ext uri="{BB962C8B-B14F-4D97-AF65-F5344CB8AC3E}">
        <p14:creationId xmlns:p14="http://schemas.microsoft.com/office/powerpoint/2010/main" val="20648267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pos="9756" userDrawn="1">
          <p15:clr>
            <a:srgbClr val="FBAE40"/>
          </p15:clr>
        </p15:guide>
        <p15:guide id="3" pos="484" userDrawn="1">
          <p15:clr>
            <a:srgbClr val="FBAE40"/>
          </p15:clr>
        </p15:guide>
        <p15:guide id="5" orient="horz" pos="686" userDrawn="1">
          <p15:clr>
            <a:srgbClr val="FBAE40"/>
          </p15:clr>
        </p15:guide>
        <p15:guide id="6" orient="horz" pos="392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479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0"/>
          </p:nvPr>
        </p:nvSpPr>
        <p:spPr>
          <a:xfrm>
            <a:off x="695326" y="1449389"/>
            <a:ext cx="3053891" cy="3174127"/>
          </a:xfrm>
          <a:custGeom>
            <a:avLst/>
            <a:gdLst>
              <a:gd name="connsiteX0" fmla="*/ 0 w 3053891"/>
              <a:gd name="connsiteY0" fmla="*/ 0 h 3174127"/>
              <a:gd name="connsiteX1" fmla="*/ 3053891 w 3053891"/>
              <a:gd name="connsiteY1" fmla="*/ 0 h 3174127"/>
              <a:gd name="connsiteX2" fmla="*/ 3053891 w 3053891"/>
              <a:gd name="connsiteY2" fmla="*/ 3174127 h 3174127"/>
              <a:gd name="connsiteX3" fmla="*/ 0 w 3053891"/>
              <a:gd name="connsiteY3" fmla="*/ 3174127 h 317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3891" h="3174127">
                <a:moveTo>
                  <a:pt x="0" y="0"/>
                </a:moveTo>
                <a:lnTo>
                  <a:pt x="3053891" y="0"/>
                </a:lnTo>
                <a:lnTo>
                  <a:pt x="3053891" y="3174127"/>
                </a:lnTo>
                <a:lnTo>
                  <a:pt x="0" y="3174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1"/>
          </p:nvPr>
        </p:nvSpPr>
        <p:spPr>
          <a:xfrm>
            <a:off x="4569056" y="1449389"/>
            <a:ext cx="3053891" cy="3174127"/>
          </a:xfrm>
          <a:custGeom>
            <a:avLst/>
            <a:gdLst>
              <a:gd name="connsiteX0" fmla="*/ 0 w 3053891"/>
              <a:gd name="connsiteY0" fmla="*/ 0 h 3174127"/>
              <a:gd name="connsiteX1" fmla="*/ 3053891 w 3053891"/>
              <a:gd name="connsiteY1" fmla="*/ 0 h 3174127"/>
              <a:gd name="connsiteX2" fmla="*/ 3053891 w 3053891"/>
              <a:gd name="connsiteY2" fmla="*/ 3174127 h 3174127"/>
              <a:gd name="connsiteX3" fmla="*/ 0 w 3053891"/>
              <a:gd name="connsiteY3" fmla="*/ 3174127 h 317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3891" h="3174127">
                <a:moveTo>
                  <a:pt x="0" y="0"/>
                </a:moveTo>
                <a:lnTo>
                  <a:pt x="3053891" y="0"/>
                </a:lnTo>
                <a:lnTo>
                  <a:pt x="3053891" y="3174127"/>
                </a:lnTo>
                <a:lnTo>
                  <a:pt x="0" y="3174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2"/>
          </p:nvPr>
        </p:nvSpPr>
        <p:spPr>
          <a:xfrm>
            <a:off x="8442785" y="1449389"/>
            <a:ext cx="3053891" cy="3174127"/>
          </a:xfrm>
          <a:custGeom>
            <a:avLst/>
            <a:gdLst>
              <a:gd name="connsiteX0" fmla="*/ 0 w 3053891"/>
              <a:gd name="connsiteY0" fmla="*/ 0 h 3174127"/>
              <a:gd name="connsiteX1" fmla="*/ 3053891 w 3053891"/>
              <a:gd name="connsiteY1" fmla="*/ 0 h 3174127"/>
              <a:gd name="connsiteX2" fmla="*/ 3053891 w 3053891"/>
              <a:gd name="connsiteY2" fmla="*/ 3174127 h 3174127"/>
              <a:gd name="connsiteX3" fmla="*/ 0 w 3053891"/>
              <a:gd name="connsiteY3" fmla="*/ 3174127 h 317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3891" h="3174127">
                <a:moveTo>
                  <a:pt x="0" y="0"/>
                </a:moveTo>
                <a:lnTo>
                  <a:pt x="3053891" y="0"/>
                </a:lnTo>
                <a:lnTo>
                  <a:pt x="3053891" y="3174127"/>
                </a:lnTo>
                <a:lnTo>
                  <a:pt x="0" y="3174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957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695326" y="1629793"/>
            <a:ext cx="4430467" cy="4456741"/>
          </a:xfrm>
          <a:custGeom>
            <a:avLst/>
            <a:gdLst>
              <a:gd name="connsiteX0" fmla="*/ 0 w 4430467"/>
              <a:gd name="connsiteY0" fmla="*/ 0 h 4456741"/>
              <a:gd name="connsiteX1" fmla="*/ 4430467 w 4430467"/>
              <a:gd name="connsiteY1" fmla="*/ 0 h 4456741"/>
              <a:gd name="connsiteX2" fmla="*/ 4430467 w 4430467"/>
              <a:gd name="connsiteY2" fmla="*/ 4456741 h 4456741"/>
              <a:gd name="connsiteX3" fmla="*/ 0 w 4430467"/>
              <a:gd name="connsiteY3" fmla="*/ 4456741 h 445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0467" h="4456741">
                <a:moveTo>
                  <a:pt x="0" y="0"/>
                </a:moveTo>
                <a:lnTo>
                  <a:pt x="4430467" y="0"/>
                </a:lnTo>
                <a:lnTo>
                  <a:pt x="4430467" y="4456741"/>
                </a:lnTo>
                <a:lnTo>
                  <a:pt x="0" y="44567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911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4653887" y="1820460"/>
            <a:ext cx="7538113" cy="4080681"/>
          </a:xfrm>
          <a:custGeom>
            <a:avLst/>
            <a:gdLst>
              <a:gd name="connsiteX0" fmla="*/ 0 w 7538113"/>
              <a:gd name="connsiteY0" fmla="*/ 0 h 4080681"/>
              <a:gd name="connsiteX1" fmla="*/ 7538113 w 7538113"/>
              <a:gd name="connsiteY1" fmla="*/ 0 h 4080681"/>
              <a:gd name="connsiteX2" fmla="*/ 7538113 w 7538113"/>
              <a:gd name="connsiteY2" fmla="*/ 4080681 h 4080681"/>
              <a:gd name="connsiteX3" fmla="*/ 0 w 7538113"/>
              <a:gd name="connsiteY3" fmla="*/ 4080681 h 408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8113" h="4080681">
                <a:moveTo>
                  <a:pt x="0" y="0"/>
                </a:moveTo>
                <a:lnTo>
                  <a:pt x="7538113" y="0"/>
                </a:lnTo>
                <a:lnTo>
                  <a:pt x="7538113" y="4080681"/>
                </a:lnTo>
                <a:lnTo>
                  <a:pt x="0" y="4080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71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>
            <a:spLocks noGrp="1"/>
          </p:cNvSpPr>
          <p:nvPr>
            <p:ph type="pic" sz="quarter" idx="10"/>
          </p:nvPr>
        </p:nvSpPr>
        <p:spPr>
          <a:xfrm>
            <a:off x="6614102" y="1444879"/>
            <a:ext cx="2382720" cy="2382721"/>
          </a:xfrm>
          <a:custGeom>
            <a:avLst/>
            <a:gdLst>
              <a:gd name="connsiteX0" fmla="*/ 0 w 2382720"/>
              <a:gd name="connsiteY0" fmla="*/ 0 h 2382721"/>
              <a:gd name="connsiteX1" fmla="*/ 2382720 w 2382720"/>
              <a:gd name="connsiteY1" fmla="*/ 0 h 2382721"/>
              <a:gd name="connsiteX2" fmla="*/ 2382720 w 2382720"/>
              <a:gd name="connsiteY2" fmla="*/ 2382721 h 2382721"/>
              <a:gd name="connsiteX3" fmla="*/ 0 w 2382720"/>
              <a:gd name="connsiteY3" fmla="*/ 2382721 h 238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2720" h="2382721">
                <a:moveTo>
                  <a:pt x="0" y="0"/>
                </a:moveTo>
                <a:lnTo>
                  <a:pt x="2382720" y="0"/>
                </a:lnTo>
                <a:lnTo>
                  <a:pt x="2382720" y="2382721"/>
                </a:lnTo>
                <a:lnTo>
                  <a:pt x="0" y="2382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1"/>
          </p:nvPr>
        </p:nvSpPr>
        <p:spPr>
          <a:xfrm>
            <a:off x="9113955" y="1444879"/>
            <a:ext cx="2382720" cy="2382721"/>
          </a:xfrm>
          <a:custGeom>
            <a:avLst/>
            <a:gdLst>
              <a:gd name="connsiteX0" fmla="*/ 0 w 2382720"/>
              <a:gd name="connsiteY0" fmla="*/ 0 h 2382721"/>
              <a:gd name="connsiteX1" fmla="*/ 2382720 w 2382720"/>
              <a:gd name="connsiteY1" fmla="*/ 0 h 2382721"/>
              <a:gd name="connsiteX2" fmla="*/ 2382720 w 2382720"/>
              <a:gd name="connsiteY2" fmla="*/ 2382721 h 2382721"/>
              <a:gd name="connsiteX3" fmla="*/ 0 w 2382720"/>
              <a:gd name="connsiteY3" fmla="*/ 2382721 h 238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2720" h="2382721">
                <a:moveTo>
                  <a:pt x="0" y="0"/>
                </a:moveTo>
                <a:lnTo>
                  <a:pt x="2382720" y="0"/>
                </a:lnTo>
                <a:lnTo>
                  <a:pt x="2382720" y="2382721"/>
                </a:lnTo>
                <a:lnTo>
                  <a:pt x="0" y="2382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任意多边形: 形状 18"/>
          <p:cNvSpPr>
            <a:spLocks noGrp="1"/>
          </p:cNvSpPr>
          <p:nvPr>
            <p:ph type="pic" sz="quarter" idx="12"/>
          </p:nvPr>
        </p:nvSpPr>
        <p:spPr>
          <a:xfrm>
            <a:off x="9113955" y="3926005"/>
            <a:ext cx="2382720" cy="2382721"/>
          </a:xfrm>
          <a:custGeom>
            <a:avLst/>
            <a:gdLst>
              <a:gd name="connsiteX0" fmla="*/ 0 w 2382720"/>
              <a:gd name="connsiteY0" fmla="*/ 0 h 2382721"/>
              <a:gd name="connsiteX1" fmla="*/ 2382720 w 2382720"/>
              <a:gd name="connsiteY1" fmla="*/ 0 h 2382721"/>
              <a:gd name="connsiteX2" fmla="*/ 2382720 w 2382720"/>
              <a:gd name="connsiteY2" fmla="*/ 2382721 h 2382721"/>
              <a:gd name="connsiteX3" fmla="*/ 0 w 2382720"/>
              <a:gd name="connsiteY3" fmla="*/ 2382721 h 238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2720" h="2382721">
                <a:moveTo>
                  <a:pt x="0" y="0"/>
                </a:moveTo>
                <a:lnTo>
                  <a:pt x="2382720" y="0"/>
                </a:lnTo>
                <a:lnTo>
                  <a:pt x="2382720" y="2382721"/>
                </a:lnTo>
                <a:lnTo>
                  <a:pt x="0" y="2382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任意多边形: 形状 17"/>
          <p:cNvSpPr>
            <a:spLocks noGrp="1"/>
          </p:cNvSpPr>
          <p:nvPr>
            <p:ph type="pic" sz="quarter" idx="13"/>
          </p:nvPr>
        </p:nvSpPr>
        <p:spPr>
          <a:xfrm>
            <a:off x="6614102" y="3926005"/>
            <a:ext cx="2382720" cy="2382721"/>
          </a:xfrm>
          <a:custGeom>
            <a:avLst/>
            <a:gdLst>
              <a:gd name="connsiteX0" fmla="*/ 0 w 2382720"/>
              <a:gd name="connsiteY0" fmla="*/ 0 h 2382721"/>
              <a:gd name="connsiteX1" fmla="*/ 2382720 w 2382720"/>
              <a:gd name="connsiteY1" fmla="*/ 0 h 2382721"/>
              <a:gd name="connsiteX2" fmla="*/ 2382720 w 2382720"/>
              <a:gd name="connsiteY2" fmla="*/ 2382721 h 2382721"/>
              <a:gd name="connsiteX3" fmla="*/ 0 w 2382720"/>
              <a:gd name="connsiteY3" fmla="*/ 2382721 h 238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2720" h="2382721">
                <a:moveTo>
                  <a:pt x="0" y="0"/>
                </a:moveTo>
                <a:lnTo>
                  <a:pt x="2382720" y="0"/>
                </a:lnTo>
                <a:lnTo>
                  <a:pt x="2382720" y="2382721"/>
                </a:lnTo>
                <a:lnTo>
                  <a:pt x="0" y="2382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28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1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9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8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0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85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2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61556-5581-674B-8651-D6C36051721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30B81-4C5D-144A-B4F0-28D8E3E1327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63EB702-04DA-1401-764D-73ADBA13C58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677525" y="230188"/>
            <a:ext cx="1352550" cy="4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74" r:id="rId13"/>
    <p:sldLayoutId id="2147483675" r:id="rId14"/>
    <p:sldLayoutId id="2147483689" r:id="rId15"/>
    <p:sldLayoutId id="2147483690" r:id="rId16"/>
    <p:sldLayoutId id="2147483691" r:id="rId17"/>
    <p:sldLayoutId id="2147483693" r:id="rId18"/>
    <p:sldLayoutId id="214748369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BD073FF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5B3831-E76F-D134-07E9-8479CA804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5605" cy="68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-12699" y="-7"/>
            <a:ext cx="12192000" cy="685799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04644" y="2900556"/>
            <a:ext cx="9494625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r>
              <a:rPr lang="en-CA" altLang="zh-CN" sz="5400" b="1">
                <a:solidFill>
                  <a:schemeClr val="bg1"/>
                </a:solidFill>
                <a:latin typeface="Corbel" panose="020B0503020204020204" pitchFamily="34" charset="0"/>
              </a:rPr>
              <a:t>CKM SPORTS MANAGEMENT  </a:t>
            </a:r>
            <a:endParaRPr lang="zh-CN" altLang="en-US" sz="5400" b="1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-12699" y="4879270"/>
            <a:ext cx="99767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1841500" y="3113989"/>
            <a:ext cx="0" cy="374401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04646" y="3677193"/>
            <a:ext cx="7966485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altLang="zh-CN" sz="2000" u="none" strike="noStrike" kern="1200" cap="none" spc="6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等线" panose="02010600030101010101" pitchFamily="2" charset="-122"/>
                <a:cs typeface="+mn-cs"/>
              </a:rPr>
              <a:t>THE INNOVATIVE WAY OF SPORTS SCOUTING</a:t>
            </a:r>
            <a:endParaRPr kumimoji="0" lang="zh-CN" altLang="en-US" sz="2000" u="none" strike="noStrike" kern="1200" cap="none" spc="6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8314A-8A1E-B07E-2289-F9F6BFAD13C5}"/>
              </a:ext>
            </a:extLst>
          </p:cNvPr>
          <p:cNvSpPr txBox="1"/>
          <p:nvPr/>
        </p:nvSpPr>
        <p:spPr>
          <a:xfrm>
            <a:off x="2010242" y="4985994"/>
            <a:ext cx="595624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200" i="1">
                <a:solidFill>
                  <a:schemeClr val="bg1"/>
                </a:solidFill>
                <a:latin typeface="Corbel"/>
                <a:ea typeface="+mn-lt"/>
                <a:cs typeface="Arial"/>
              </a:rPr>
              <a:t>Presented by:  Alexander Sukhanov, </a:t>
            </a:r>
            <a:r>
              <a:rPr lang="en-CA" sz="1200" i="1">
                <a:solidFill>
                  <a:schemeClr val="bg1"/>
                </a:solidFill>
                <a:latin typeface="Corbel"/>
                <a:cs typeface="Arial"/>
              </a:rPr>
              <a:t>Emily </a:t>
            </a:r>
            <a:r>
              <a:rPr lang="en-CA" sz="1200" i="1" err="1">
                <a:solidFill>
                  <a:schemeClr val="bg1"/>
                </a:solidFill>
                <a:latin typeface="Corbel"/>
                <a:cs typeface="Arial"/>
              </a:rPr>
              <a:t>Hagelauer</a:t>
            </a:r>
            <a:r>
              <a:rPr lang="en-CA" sz="1200" i="1">
                <a:solidFill>
                  <a:schemeClr val="bg1"/>
                </a:solidFill>
                <a:latin typeface="Corbel"/>
                <a:cs typeface="Arial"/>
              </a:rPr>
              <a:t> , Thomas Atchison, Jonathan Steinberg, Justin Ma </a:t>
            </a:r>
            <a:endParaRPr lang="en-CA" sz="1200" i="1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56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1601788"/>
            <a:ext cx="18288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75666" y="2008356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04</a:t>
            </a:r>
            <a:endParaRPr kumimoji="0" lang="zh-CN" altLang="en-US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40884" y="3640500"/>
            <a:ext cx="511023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ctr"/>
            <a:r>
              <a:rPr lang="tr-TR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FINAL DELIVERABLE (TABLEAU)</a:t>
            </a:r>
            <a:r>
              <a:rPr lang="en-CA" sz="2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17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1601788"/>
            <a:ext cx="18288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75666" y="2008356"/>
            <a:ext cx="1040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05</a:t>
            </a:r>
            <a:endParaRPr kumimoji="0" lang="zh-CN" altLang="en-US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40884" y="3640500"/>
            <a:ext cx="511023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ctr" defTabSz="914400">
              <a:defRPr/>
            </a:pPr>
            <a:r>
              <a:rPr lang="tr-TR" sz="2800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DERIVED BUSINESS INSIGHTS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42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8939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7878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1845" y="2400907"/>
            <a:ext cx="137188" cy="10280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49646" y="2461123"/>
            <a:ext cx="2390604" cy="11026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Interconnectivity across dashboard; 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identification of players and causal factors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603" y="4236037"/>
            <a:ext cx="137188" cy="10280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8389" y="4398558"/>
            <a:ext cx="2390604" cy="7386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But the dashboard provides the overall direction.</a:t>
            </a:r>
          </a:p>
        </p:txBody>
      </p:sp>
      <p:sp>
        <p:nvSpPr>
          <p:cNvPr id="31" name="矩形 30"/>
          <p:cNvSpPr/>
          <p:nvPr/>
        </p:nvSpPr>
        <p:spPr>
          <a:xfrm>
            <a:off x="3873511" y="2461123"/>
            <a:ext cx="2390604" cy="11026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Focus on important metrics to go away from data overload.</a:t>
            </a:r>
          </a:p>
          <a:p>
            <a:pPr algn="ctr">
              <a:lnSpc>
                <a:spcPct val="120000"/>
              </a:lnSpc>
            </a:pPr>
            <a:r>
              <a:rPr lang="en-US" altLang="zh-CN" sz="140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And comparability</a:t>
            </a:r>
          </a:p>
        </p:txBody>
      </p:sp>
      <p:sp>
        <p:nvSpPr>
          <p:cNvPr id="32" name="矩形 31"/>
          <p:cNvSpPr/>
          <p:nvPr/>
        </p:nvSpPr>
        <p:spPr>
          <a:xfrm>
            <a:off x="3831408" y="4398558"/>
            <a:ext cx="2390604" cy="7386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Different metrics to evaluate forwards and defenseman.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2474" y="206062"/>
            <a:ext cx="48029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tr-TR" altLang="zh-CN" sz="3200" b="1">
                <a:latin typeface="Corbel" panose="020B0503020204020204" pitchFamily="34" charset="0"/>
                <a:ea typeface="微软雅黑"/>
              </a:rPr>
              <a:t>KEY BUSINESS INSIGHTS</a:t>
            </a:r>
            <a:endParaRPr lang="zh-CN" altLang="en-US" sz="3200" b="1">
              <a:latin typeface="Corbel" panose="020B0503020204020204" pitchFamily="34" charset="0"/>
              <a:ea typeface="微软雅黑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854F93-73F7-C958-0067-A47A931A9FCA}"/>
              </a:ext>
            </a:extLst>
          </p:cNvPr>
          <p:cNvGrpSpPr/>
          <p:nvPr/>
        </p:nvGrpSpPr>
        <p:grpSpPr>
          <a:xfrm>
            <a:off x="-90998" y="1006141"/>
            <a:ext cx="6607912" cy="223521"/>
            <a:chOff x="-90998" y="1006141"/>
            <a:chExt cx="6937256" cy="247243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9BE0CE6-CA91-7088-6D3F-8877FCCC198A}"/>
                </a:ext>
              </a:extLst>
            </p:cNvPr>
            <p:cNvSpPr/>
            <p:nvPr/>
          </p:nvSpPr>
          <p:spPr>
            <a:xfrm>
              <a:off x="-90998" y="1007793"/>
              <a:ext cx="3770370" cy="245262"/>
            </a:xfrm>
            <a:prstGeom prst="parallelogram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HOW ARE TOOL CAN HELP </a:t>
              </a: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ACE4D60-BF0D-C473-BE38-CE27A6DC074A}"/>
                </a:ext>
              </a:extLst>
            </p:cNvPr>
            <p:cNvSpPr/>
            <p:nvPr/>
          </p:nvSpPr>
          <p:spPr>
            <a:xfrm>
              <a:off x="3612999" y="1006141"/>
              <a:ext cx="3233259" cy="247243"/>
            </a:xfrm>
            <a:prstGeom prst="parallelogram">
              <a:avLst/>
            </a:prstGeom>
            <a:solidFill>
              <a:srgbClr val="59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IN THEORY</a:t>
              </a:r>
              <a:endParaRPr lang="en-CA" sz="12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46FF1E-8B7D-8B15-392F-BA68CB8B19C7}"/>
              </a:ext>
            </a:extLst>
          </p:cNvPr>
          <p:cNvSpPr txBox="1"/>
          <p:nvPr/>
        </p:nvSpPr>
        <p:spPr>
          <a:xfrm>
            <a:off x="1332262" y="2160914"/>
            <a:ext cx="161893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tr-TR" altLang="zh-CN" sz="1400" b="1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TELLS A STORY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D4268-4208-7393-99F6-A62EF9BE0B65}"/>
              </a:ext>
            </a:extLst>
          </p:cNvPr>
          <p:cNvSpPr txBox="1"/>
          <p:nvPr/>
        </p:nvSpPr>
        <p:spPr>
          <a:xfrm>
            <a:off x="4091230" y="2160914"/>
            <a:ext cx="161893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tr-TR" altLang="zh-CN" sz="1400" b="1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KEY METRICS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AFC02-6844-106E-ADCD-8C67472D43C5}"/>
              </a:ext>
            </a:extLst>
          </p:cNvPr>
          <p:cNvSpPr txBox="1"/>
          <p:nvPr/>
        </p:nvSpPr>
        <p:spPr>
          <a:xfrm>
            <a:off x="836951" y="3988023"/>
            <a:ext cx="2609558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tr-TR" altLang="zh-CN" sz="1400" b="1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BUSINESS USER 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AEAC9D-01A7-262F-7738-026493E69988}"/>
              </a:ext>
            </a:extLst>
          </p:cNvPr>
          <p:cNvSpPr txBox="1"/>
          <p:nvPr/>
        </p:nvSpPr>
        <p:spPr>
          <a:xfrm>
            <a:off x="4024956" y="3988023"/>
            <a:ext cx="2003508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tr-TR" altLang="zh-CN" sz="1400" b="1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POSITION SPECIFIC</a:t>
            </a:r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6E7B63D4-E8E8-8908-3E77-7EEB805A62E6}"/>
              </a:ext>
            </a:extLst>
          </p:cNvPr>
          <p:cNvSpPr/>
          <p:nvPr/>
        </p:nvSpPr>
        <p:spPr>
          <a:xfrm>
            <a:off x="3654272" y="2400907"/>
            <a:ext cx="137188" cy="10280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8" name="矩形 5">
            <a:extLst>
              <a:ext uri="{FF2B5EF4-FFF2-40B4-BE49-F238E27FC236}">
                <a16:creationId xmlns:a16="http://schemas.microsoft.com/office/drawing/2014/main" id="{97A68C24-F331-BB6D-7325-4D49E9328BDE}"/>
              </a:ext>
            </a:extLst>
          </p:cNvPr>
          <p:cNvSpPr/>
          <p:nvPr/>
        </p:nvSpPr>
        <p:spPr>
          <a:xfrm>
            <a:off x="3663543" y="4151561"/>
            <a:ext cx="137188" cy="10280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pic>
        <p:nvPicPr>
          <p:cNvPr id="39" name="Picture Placeholder 38" descr="A hockey player kneeling on ice&#10;&#10;Description automatically generated with low confidence">
            <a:extLst>
              <a:ext uri="{FF2B5EF4-FFF2-40B4-BE49-F238E27FC236}">
                <a16:creationId xmlns:a16="http://schemas.microsoft.com/office/drawing/2014/main" id="{99E6F6B5-4975-F4AD-DDF5-C1193E55DF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67" r="16667"/>
          <a:stretch>
            <a:fillRect/>
          </a:stretch>
        </p:blipFill>
        <p:spPr/>
      </p:pic>
      <p:pic>
        <p:nvPicPr>
          <p:cNvPr id="43" name="Picture Placeholder 42" descr="A picture containing person, building, outdoor, player&#10;&#10;Description automatically generated">
            <a:extLst>
              <a:ext uri="{FF2B5EF4-FFF2-40B4-BE49-F238E27FC236}">
                <a16:creationId xmlns:a16="http://schemas.microsoft.com/office/drawing/2014/main" id="{52603DBF-8DA8-B945-E0FA-E5E3AD10BF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6672" b="16672"/>
          <a:stretch>
            <a:fillRect/>
          </a:stretch>
        </p:blipFill>
        <p:spPr/>
      </p:pic>
      <p:pic>
        <p:nvPicPr>
          <p:cNvPr id="47" name="Picture Placeholder 46" descr="A hockey player on the ice&#10;&#10;Description automatically generated with low confidence">
            <a:extLst>
              <a:ext uri="{FF2B5EF4-FFF2-40B4-BE49-F238E27FC236}">
                <a16:creationId xmlns:a16="http://schemas.microsoft.com/office/drawing/2014/main" id="{A0518397-E814-FC37-5465-BA2445D455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6637" r="16637"/>
          <a:stretch>
            <a:fillRect/>
          </a:stretch>
        </p:blipFill>
        <p:spPr/>
      </p:pic>
      <p:pic>
        <p:nvPicPr>
          <p:cNvPr id="51" name="Picture Placeholder 50" descr="A picture containing person&#10;&#10;Description automatically generated">
            <a:extLst>
              <a:ext uri="{FF2B5EF4-FFF2-40B4-BE49-F238E27FC236}">
                <a16:creationId xmlns:a16="http://schemas.microsoft.com/office/drawing/2014/main" id="{CADBD9D6-5CD3-5E29-B981-5731286CAFD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16667" r="16667"/>
          <a:stretch>
            <a:fillRect/>
          </a:stretch>
        </p:blipFill>
        <p:spPr/>
      </p:pic>
      <p:sp>
        <p:nvSpPr>
          <p:cNvPr id="52" name="矩形 1">
            <a:extLst>
              <a:ext uri="{FF2B5EF4-FFF2-40B4-BE49-F238E27FC236}">
                <a16:creationId xmlns:a16="http://schemas.microsoft.com/office/drawing/2014/main" id="{FE894608-12A8-C462-FF82-6743B71928EF}"/>
              </a:ext>
            </a:extLst>
          </p:cNvPr>
          <p:cNvSpPr/>
          <p:nvPr/>
        </p:nvSpPr>
        <p:spPr>
          <a:xfrm>
            <a:off x="6614102" y="1439179"/>
            <a:ext cx="2382720" cy="2382721"/>
          </a:xfrm>
          <a:prstGeom prst="rect">
            <a:avLst/>
          </a:prstGeom>
          <a:solidFill>
            <a:schemeClr val="tx1">
              <a:alpha val="5072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3" name="矩形 1">
            <a:extLst>
              <a:ext uri="{FF2B5EF4-FFF2-40B4-BE49-F238E27FC236}">
                <a16:creationId xmlns:a16="http://schemas.microsoft.com/office/drawing/2014/main" id="{0A809BFB-E84B-A026-09F4-CFB09459AE0B}"/>
              </a:ext>
            </a:extLst>
          </p:cNvPr>
          <p:cNvSpPr/>
          <p:nvPr/>
        </p:nvSpPr>
        <p:spPr>
          <a:xfrm>
            <a:off x="9113955" y="1439178"/>
            <a:ext cx="2382720" cy="2382721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4" name="矩形 1">
            <a:extLst>
              <a:ext uri="{FF2B5EF4-FFF2-40B4-BE49-F238E27FC236}">
                <a16:creationId xmlns:a16="http://schemas.microsoft.com/office/drawing/2014/main" id="{B5819D76-375C-6377-29E2-8A8E09A1F3D2}"/>
              </a:ext>
            </a:extLst>
          </p:cNvPr>
          <p:cNvSpPr/>
          <p:nvPr/>
        </p:nvSpPr>
        <p:spPr>
          <a:xfrm>
            <a:off x="6614102" y="3926005"/>
            <a:ext cx="2382720" cy="2382721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5" name="矩形 1">
            <a:extLst>
              <a:ext uri="{FF2B5EF4-FFF2-40B4-BE49-F238E27FC236}">
                <a16:creationId xmlns:a16="http://schemas.microsoft.com/office/drawing/2014/main" id="{CC63279F-3878-2B25-0E2D-D9700CD8097B}"/>
              </a:ext>
            </a:extLst>
          </p:cNvPr>
          <p:cNvSpPr/>
          <p:nvPr/>
        </p:nvSpPr>
        <p:spPr>
          <a:xfrm>
            <a:off x="9113955" y="3926005"/>
            <a:ext cx="2382720" cy="2382721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1F5F6B2-B737-74F9-1254-DB6EF39913BB}"/>
              </a:ext>
            </a:extLst>
          </p:cNvPr>
          <p:cNvCxnSpPr>
            <a:cxnSpLocks/>
          </p:cNvCxnSpPr>
          <p:nvPr/>
        </p:nvCxnSpPr>
        <p:spPr>
          <a:xfrm>
            <a:off x="930408" y="790837"/>
            <a:ext cx="10292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19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5700" y="1791638"/>
            <a:ext cx="734059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4800">
                <a:latin typeface="Arial"/>
                <a:ea typeface="等线"/>
                <a:cs typeface="Arial"/>
              </a:rPr>
              <a:t>THANK YOU!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9A31F4-FB7E-DD50-09DB-1E0B422A5CF6}"/>
              </a:ext>
            </a:extLst>
          </p:cNvPr>
          <p:cNvGrpSpPr/>
          <p:nvPr/>
        </p:nvGrpSpPr>
        <p:grpSpPr>
          <a:xfrm>
            <a:off x="5413828" y="2875643"/>
            <a:ext cx="1364342" cy="827314"/>
            <a:chOff x="5337629" y="2818494"/>
            <a:chExt cx="1364342" cy="827314"/>
          </a:xfrm>
        </p:grpSpPr>
        <p:sp>
          <p:nvSpPr>
            <p:cNvPr id="3" name="菱形 2"/>
            <p:cNvSpPr/>
            <p:nvPr/>
          </p:nvSpPr>
          <p:spPr>
            <a:xfrm>
              <a:off x="5337629" y="2818494"/>
              <a:ext cx="827314" cy="827314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4" name="菱形 3"/>
            <p:cNvSpPr/>
            <p:nvPr/>
          </p:nvSpPr>
          <p:spPr>
            <a:xfrm>
              <a:off x="5874657" y="2818494"/>
              <a:ext cx="827314" cy="827314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sp>
        <p:nvSpPr>
          <p:cNvPr id="6" name="文本框 1">
            <a:extLst>
              <a:ext uri="{FF2B5EF4-FFF2-40B4-BE49-F238E27FC236}">
                <a16:creationId xmlns:a16="http://schemas.microsoft.com/office/drawing/2014/main" id="{38F20156-34EF-1ED4-7E78-3FDF9DC8A183}"/>
              </a:ext>
            </a:extLst>
          </p:cNvPr>
          <p:cNvSpPr txBox="1"/>
          <p:nvPr/>
        </p:nvSpPr>
        <p:spPr>
          <a:xfrm>
            <a:off x="3983717" y="3955966"/>
            <a:ext cx="422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zh-CN" sz="480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55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8939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7878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j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908934" y="1925591"/>
            <a:ext cx="1725772" cy="668835"/>
            <a:chOff x="1908934" y="1925591"/>
            <a:chExt cx="1725772" cy="668835"/>
          </a:xfrm>
        </p:grpSpPr>
        <p:sp>
          <p:nvSpPr>
            <p:cNvPr id="6" name="矩形 5"/>
            <p:cNvSpPr/>
            <p:nvPr/>
          </p:nvSpPr>
          <p:spPr>
            <a:xfrm>
              <a:off x="1908936" y="1969215"/>
              <a:ext cx="1725769" cy="6252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+mj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08934" y="1925591"/>
              <a:ext cx="17257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01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08934" y="2743008"/>
            <a:ext cx="1725772" cy="625211"/>
            <a:chOff x="1908934" y="2743008"/>
            <a:chExt cx="1725772" cy="625211"/>
          </a:xfrm>
        </p:grpSpPr>
        <p:sp>
          <p:nvSpPr>
            <p:cNvPr id="13" name="矩形 12"/>
            <p:cNvSpPr/>
            <p:nvPr/>
          </p:nvSpPr>
          <p:spPr>
            <a:xfrm>
              <a:off x="1908936" y="2743008"/>
              <a:ext cx="1725769" cy="6252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+mj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908934" y="2760648"/>
              <a:ext cx="17257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02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08934" y="3516803"/>
            <a:ext cx="1725772" cy="625211"/>
            <a:chOff x="1908934" y="3516803"/>
            <a:chExt cx="1725772" cy="625211"/>
          </a:xfrm>
        </p:grpSpPr>
        <p:sp>
          <p:nvSpPr>
            <p:cNvPr id="18" name="矩形 17"/>
            <p:cNvSpPr/>
            <p:nvPr/>
          </p:nvSpPr>
          <p:spPr>
            <a:xfrm>
              <a:off x="1908936" y="3516803"/>
              <a:ext cx="1725769" cy="6252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+mj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08934" y="3547187"/>
              <a:ext cx="17257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03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908934" y="4290597"/>
            <a:ext cx="1725772" cy="627904"/>
            <a:chOff x="1908934" y="4290597"/>
            <a:chExt cx="1725772" cy="627904"/>
          </a:xfrm>
        </p:grpSpPr>
        <p:sp>
          <p:nvSpPr>
            <p:cNvPr id="21" name="矩形 20"/>
            <p:cNvSpPr/>
            <p:nvPr/>
          </p:nvSpPr>
          <p:spPr>
            <a:xfrm>
              <a:off x="1908936" y="4290597"/>
              <a:ext cx="1725769" cy="6252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+mj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908934" y="4333726"/>
              <a:ext cx="17257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04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908934" y="5064391"/>
            <a:ext cx="1725772" cy="640649"/>
            <a:chOff x="1908934" y="5064391"/>
            <a:chExt cx="1725772" cy="640649"/>
          </a:xfrm>
        </p:grpSpPr>
        <p:sp>
          <p:nvSpPr>
            <p:cNvPr id="24" name="矩形 23"/>
            <p:cNvSpPr/>
            <p:nvPr/>
          </p:nvSpPr>
          <p:spPr>
            <a:xfrm>
              <a:off x="1908936" y="5064391"/>
              <a:ext cx="1725769" cy="6252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+mj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908934" y="5120265"/>
              <a:ext cx="17257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05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750615" y="1966075"/>
            <a:ext cx="6532451" cy="625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+mj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50615" y="2047848"/>
            <a:ext cx="511023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r>
              <a:rPr lang="tr-TR" altLang="zh-CN" sz="2400" b="1">
                <a:latin typeface="Corbel" panose="020B0503020204020204" pitchFamily="34" charset="0"/>
                <a:ea typeface="等线"/>
              </a:rPr>
              <a:t>COMPANY OVERVIEW </a:t>
            </a:r>
            <a:endParaRPr lang="zh-CN" altLang="en-US" sz="2400" b="1">
              <a:latin typeface="Corbel" panose="020B0503020204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50615" y="2743008"/>
            <a:ext cx="6532451" cy="625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+mj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50615" y="2819249"/>
            <a:ext cx="511023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r>
              <a:rPr lang="tr-TR" altLang="zh-CN" sz="2400" b="1">
                <a:latin typeface="Corbel" panose="020B0503020204020204" pitchFamily="34" charset="0"/>
                <a:ea typeface="等线"/>
              </a:rPr>
              <a:t>PROBLEMS &amp; OBJECTIVES </a:t>
            </a:r>
            <a:endParaRPr lang="en-US" altLang="zh-CN">
              <a:latin typeface="Corbel" panose="020B0503020204020204" pitchFamily="34" charset="0"/>
              <a:ea typeface="等线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750615" y="3516803"/>
            <a:ext cx="6532451" cy="625211"/>
            <a:chOff x="3750615" y="3516803"/>
            <a:chExt cx="6532451" cy="625211"/>
          </a:xfrm>
        </p:grpSpPr>
        <p:sp>
          <p:nvSpPr>
            <p:cNvPr id="19" name="矩形 18"/>
            <p:cNvSpPr/>
            <p:nvPr/>
          </p:nvSpPr>
          <p:spPr>
            <a:xfrm>
              <a:off x="3750615" y="3516803"/>
              <a:ext cx="6532451" cy="6252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+mj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750615" y="3605789"/>
              <a:ext cx="621784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tr-TR" altLang="zh-CN" sz="2400" b="1">
                  <a:latin typeface="Corbel" panose="020B0503020204020204" pitchFamily="34" charset="0"/>
                  <a:ea typeface="等线"/>
                </a:rPr>
                <a:t>DESCRIPTION OF DATA &amp; METHODOLOGY 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750615" y="4290597"/>
            <a:ext cx="6532451" cy="625211"/>
            <a:chOff x="3750615" y="4290597"/>
            <a:chExt cx="6532451" cy="625211"/>
          </a:xfrm>
        </p:grpSpPr>
        <p:sp>
          <p:nvSpPr>
            <p:cNvPr id="22" name="矩形 21"/>
            <p:cNvSpPr/>
            <p:nvPr/>
          </p:nvSpPr>
          <p:spPr>
            <a:xfrm>
              <a:off x="3750615" y="4290597"/>
              <a:ext cx="6532451" cy="6252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+mj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750615" y="4379583"/>
              <a:ext cx="5110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tr-TR" altLang="zh-CN" sz="2400" b="1">
                  <a:latin typeface="Corbel" panose="020B0503020204020204" pitchFamily="34" charset="0"/>
                  <a:cs typeface="Arial" panose="020B0604020202020204" pitchFamily="34" charset="0"/>
                </a:rPr>
                <a:t>FINAL DELIVERABLE (TABLEAU)</a:t>
              </a:r>
              <a:r>
                <a:rPr lang="en-CA" sz="1600"/>
                <a:t>  </a:t>
              </a:r>
              <a:endParaRPr lang="zh-CN" altLang="en-US" sz="2400" b="1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50615" y="5064391"/>
            <a:ext cx="6532451" cy="625211"/>
            <a:chOff x="3750615" y="5064391"/>
            <a:chExt cx="6532451" cy="625211"/>
          </a:xfrm>
        </p:grpSpPr>
        <p:sp>
          <p:nvSpPr>
            <p:cNvPr id="25" name="矩形 24"/>
            <p:cNvSpPr/>
            <p:nvPr/>
          </p:nvSpPr>
          <p:spPr>
            <a:xfrm>
              <a:off x="3750615" y="5064391"/>
              <a:ext cx="6532451" cy="6252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+mj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750615" y="5145665"/>
              <a:ext cx="5110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/>
            <a:p>
              <a:r>
                <a:rPr lang="tr-TR" altLang="zh-CN" sz="2400" b="1">
                  <a:latin typeface="Corbel" panose="020B0503020204020204" pitchFamily="34" charset="0"/>
                  <a:cs typeface="Arial" panose="020B0604020202020204" pitchFamily="34" charset="0"/>
                </a:rPr>
                <a:t>DERIVED BUSINESS INSIGHTS </a:t>
              </a:r>
              <a:endParaRPr lang="zh-CN" altLang="en-US" sz="2400" b="1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32474" y="206062"/>
            <a:ext cx="180767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altLang="zh-CN" sz="32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orbel" panose="020B0503020204020204" pitchFamily="34" charset="0"/>
                <a:ea typeface="微软雅黑"/>
              </a:rPr>
              <a:t>AGENDA</a:t>
            </a:r>
            <a:endParaRPr kumimoji="0" lang="zh-CN" altLang="en-US" sz="3200" b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orbel" panose="020B0503020204020204" pitchFamily="34" charset="0"/>
              <a:ea typeface="微软雅黑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32474" y="732781"/>
            <a:ext cx="4746170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400" b="1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SHEDDING LIGHT ON THE WORLD OF HOCKEY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48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1601788"/>
            <a:ext cx="18288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75667" y="2008356"/>
            <a:ext cx="104067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01</a:t>
            </a:r>
            <a:endParaRPr lang="zh-CN" altLang="en-US" sz="6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17430" y="3575546"/>
            <a:ext cx="43571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ctr" defTabSz="914400">
              <a:defRPr/>
            </a:pPr>
            <a:r>
              <a:rPr lang="tr-TR" altLang="zh-CN" sz="2800" b="1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COMPANY OVERVIEW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77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814862" y="2305305"/>
            <a:ext cx="10907237" cy="2962140"/>
          </a:xfrm>
          <a:prstGeom prst="roundRect">
            <a:avLst>
              <a:gd name="adj" fmla="val 197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8939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7878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256204" y="2305305"/>
            <a:ext cx="3687101" cy="2962139"/>
            <a:chOff x="4252449" y="779172"/>
            <a:chExt cx="3687101" cy="5447763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252449" y="779172"/>
              <a:ext cx="0" cy="5447763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939550" y="779172"/>
              <a:ext cx="0" cy="5447763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1140081" y="2597619"/>
            <a:ext cx="2715766" cy="831381"/>
            <a:chOff x="1283279" y="2165130"/>
            <a:chExt cx="2715766" cy="831381"/>
          </a:xfrm>
        </p:grpSpPr>
        <p:sp>
          <p:nvSpPr>
            <p:cNvPr id="14" name="矩形 13"/>
            <p:cNvSpPr/>
            <p:nvPr/>
          </p:nvSpPr>
          <p:spPr>
            <a:xfrm>
              <a:off x="1283279" y="2662894"/>
              <a:ext cx="2715766" cy="33361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520175" y="2165130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30408" y="206062"/>
            <a:ext cx="100362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CA" sz="3200" b="1" i="0">
                <a:effectLst/>
                <a:latin typeface="Corbel" panose="020B0503020204020204" pitchFamily="34" charset="0"/>
              </a:rPr>
              <a:t>CKM IS A LEADING FULL-SERVICE </a:t>
            </a:r>
            <a:r>
              <a:rPr lang="en-CA" sz="3200" b="1">
                <a:latin typeface="Corbel" panose="020B0503020204020204" pitchFamily="34" charset="0"/>
              </a:rPr>
              <a:t>HOCKEY AGENCY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orbel" panose="020B0503020204020204" pitchFamily="34" charset="0"/>
              <a:ea typeface="微软雅黑"/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93D59B66-5A14-0DD3-01E1-3439BD230090}"/>
              </a:ext>
            </a:extLst>
          </p:cNvPr>
          <p:cNvSpPr/>
          <p:nvPr/>
        </p:nvSpPr>
        <p:spPr>
          <a:xfrm>
            <a:off x="4501973" y="3194629"/>
            <a:ext cx="3427139" cy="199073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300" b="1">
                <a:latin typeface="Arial" panose="020B0604020202020204" pitchFamily="34" charset="0"/>
                <a:cs typeface="Arial" panose="020B0604020202020204" pitchFamily="34" charset="0"/>
              </a:rPr>
              <a:t>Athlete development </a:t>
            </a:r>
            <a:r>
              <a:rPr lang="en-US" altLang="zh-CN" sz="1300">
                <a:latin typeface="Arial" panose="020B0604020202020204" pitchFamily="34" charset="0"/>
                <a:cs typeface="Arial" panose="020B0604020202020204" pitchFamily="34" charset="0"/>
              </a:rPr>
              <a:t>(analytics, nutrition, strength &amp; psychological training)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300" b="1">
                <a:latin typeface="Arial" panose="020B0604020202020204" pitchFamily="34" charset="0"/>
                <a:cs typeface="Arial" panose="020B0604020202020204" pitchFamily="34" charset="0"/>
              </a:rPr>
              <a:t>Post secondary education </a:t>
            </a:r>
            <a:r>
              <a:rPr lang="en-US" altLang="zh-CN" sz="1300">
                <a:latin typeface="Arial" panose="020B0604020202020204" pitchFamily="34" charset="0"/>
                <a:cs typeface="Arial" panose="020B0604020202020204" pitchFamily="34" charset="0"/>
              </a:rPr>
              <a:t>(SAT Preparation, Scholarship Attainment)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300" b="1">
                <a:latin typeface="Arial" panose="020B0604020202020204" pitchFamily="34" charset="0"/>
                <a:cs typeface="Arial" panose="020B0604020202020204" pitchFamily="34" charset="0"/>
              </a:rPr>
              <a:t>Financial planning </a:t>
            </a:r>
            <a:r>
              <a:rPr lang="en-US" altLang="zh-CN" sz="1300">
                <a:latin typeface="Arial" panose="020B0604020202020204" pitchFamily="34" charset="0"/>
                <a:cs typeface="Arial" panose="020B0604020202020204" pitchFamily="34" charset="0"/>
              </a:rPr>
              <a:t>(Taxes, Budgeting)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300" b="1">
                <a:latin typeface="Arial" panose="020B0604020202020204" pitchFamily="34" charset="0"/>
                <a:cs typeface="Arial" panose="020B0604020202020204" pitchFamily="34" charset="0"/>
              </a:rPr>
              <a:t>Branding &amp; Sponsorships </a:t>
            </a:r>
            <a:r>
              <a:rPr lang="en-US" altLang="zh-CN" sz="1300">
                <a:latin typeface="Arial" panose="020B0604020202020204" pitchFamily="34" charset="0"/>
                <a:cs typeface="Arial" panose="020B0604020202020204" pitchFamily="34" charset="0"/>
              </a:rPr>
              <a:t>(Video production)</a:t>
            </a:r>
          </a:p>
        </p:txBody>
      </p:sp>
      <p:sp>
        <p:nvSpPr>
          <p:cNvPr id="28" name="矩形 13">
            <a:extLst>
              <a:ext uri="{FF2B5EF4-FFF2-40B4-BE49-F238E27FC236}">
                <a16:creationId xmlns:a16="http://schemas.microsoft.com/office/drawing/2014/main" id="{31EFD6CC-7025-A464-90E2-E4DFA8994C54}"/>
              </a:ext>
            </a:extLst>
          </p:cNvPr>
          <p:cNvSpPr/>
          <p:nvPr/>
        </p:nvSpPr>
        <p:spPr>
          <a:xfrm>
            <a:off x="8194303" y="3194629"/>
            <a:ext cx="3427139" cy="18614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etermine a players’ strength, weaknesses, tendencies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Exploited for both development &amp; negotiation utilization (agents, scouts, professional hockey programs)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b="0" i="0">
              <a:solidFill>
                <a:srgbClr val="000000"/>
              </a:solidFill>
              <a:effectLst/>
              <a:latin typeface="WordVisi_MSFontService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9">
            <a:extLst>
              <a:ext uri="{FF2B5EF4-FFF2-40B4-BE49-F238E27FC236}">
                <a16:creationId xmlns:a16="http://schemas.microsoft.com/office/drawing/2014/main" id="{95FB0310-902E-9824-6712-37E861BA9F07}"/>
              </a:ext>
            </a:extLst>
          </p:cNvPr>
          <p:cNvSpPr/>
          <p:nvPr/>
        </p:nvSpPr>
        <p:spPr>
          <a:xfrm>
            <a:off x="1678774" y="2452893"/>
            <a:ext cx="241743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+mj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F57F14-DD27-23B4-9DA9-72CB646966D8}"/>
              </a:ext>
            </a:extLst>
          </p:cNvPr>
          <p:cNvGrpSpPr/>
          <p:nvPr/>
        </p:nvGrpSpPr>
        <p:grpSpPr>
          <a:xfrm>
            <a:off x="1019256" y="2334820"/>
            <a:ext cx="875762" cy="875762"/>
            <a:chOff x="9557607" y="4185634"/>
            <a:chExt cx="875762" cy="875762"/>
          </a:xfrm>
        </p:grpSpPr>
        <p:sp>
          <p:nvSpPr>
            <p:cNvPr id="30" name="椭圆 11">
              <a:extLst>
                <a:ext uri="{FF2B5EF4-FFF2-40B4-BE49-F238E27FC236}">
                  <a16:creationId xmlns:a16="http://schemas.microsoft.com/office/drawing/2014/main" id="{724E7CE5-B334-F5B0-78EF-B894B2677575}"/>
                </a:ext>
              </a:extLst>
            </p:cNvPr>
            <p:cNvSpPr/>
            <p:nvPr/>
          </p:nvSpPr>
          <p:spPr>
            <a:xfrm>
              <a:off x="9557607" y="4185634"/>
              <a:ext cx="875762" cy="875762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31" name="椭圆 14">
              <a:extLst>
                <a:ext uri="{FF2B5EF4-FFF2-40B4-BE49-F238E27FC236}">
                  <a16:creationId xmlns:a16="http://schemas.microsoft.com/office/drawing/2014/main" id="{85223BCB-DB14-379D-498B-4E1E52B6A97B}"/>
                </a:ext>
              </a:extLst>
            </p:cNvPr>
            <p:cNvSpPr/>
            <p:nvPr/>
          </p:nvSpPr>
          <p:spPr>
            <a:xfrm>
              <a:off x="9765151" y="4452655"/>
              <a:ext cx="460674" cy="341720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+mj-lt"/>
              </a:endParaRPr>
            </a:p>
          </p:txBody>
        </p:sp>
      </p:grpSp>
      <p:sp>
        <p:nvSpPr>
          <p:cNvPr id="7" name="矩形 18">
            <a:extLst>
              <a:ext uri="{FF2B5EF4-FFF2-40B4-BE49-F238E27FC236}">
                <a16:creationId xmlns:a16="http://schemas.microsoft.com/office/drawing/2014/main" id="{683098FF-FFF7-292E-3763-4DD77E6DF40D}"/>
              </a:ext>
            </a:extLst>
          </p:cNvPr>
          <p:cNvSpPr/>
          <p:nvPr/>
        </p:nvSpPr>
        <p:spPr>
          <a:xfrm>
            <a:off x="1822906" y="2569418"/>
            <a:ext cx="2241974" cy="360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tr-TR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Company Overview</a:t>
            </a:r>
            <a:endParaRPr lang="zh-CN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9">
            <a:extLst>
              <a:ext uri="{FF2B5EF4-FFF2-40B4-BE49-F238E27FC236}">
                <a16:creationId xmlns:a16="http://schemas.microsoft.com/office/drawing/2014/main" id="{44CB859E-3172-90D4-7A25-773C923A6E64}"/>
              </a:ext>
            </a:extLst>
          </p:cNvPr>
          <p:cNvSpPr/>
          <p:nvPr/>
        </p:nvSpPr>
        <p:spPr>
          <a:xfrm>
            <a:off x="5114039" y="2452620"/>
            <a:ext cx="2637940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+mj-lt"/>
            </a:endParaRPr>
          </a:p>
        </p:txBody>
      </p:sp>
      <p:sp>
        <p:nvSpPr>
          <p:cNvPr id="36" name="椭圆 11">
            <a:extLst>
              <a:ext uri="{FF2B5EF4-FFF2-40B4-BE49-F238E27FC236}">
                <a16:creationId xmlns:a16="http://schemas.microsoft.com/office/drawing/2014/main" id="{5FA4254C-DD8C-A171-2DEE-EEB5BD7B1E6A}"/>
              </a:ext>
            </a:extLst>
          </p:cNvPr>
          <p:cNvSpPr/>
          <p:nvPr/>
        </p:nvSpPr>
        <p:spPr>
          <a:xfrm>
            <a:off x="4454521" y="2334547"/>
            <a:ext cx="875762" cy="875762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8" name="矩形 18">
            <a:extLst>
              <a:ext uri="{FF2B5EF4-FFF2-40B4-BE49-F238E27FC236}">
                <a16:creationId xmlns:a16="http://schemas.microsoft.com/office/drawing/2014/main" id="{767BFF43-9811-46D9-A48F-ADA953DBF318}"/>
              </a:ext>
            </a:extLst>
          </p:cNvPr>
          <p:cNvSpPr/>
          <p:nvPr/>
        </p:nvSpPr>
        <p:spPr>
          <a:xfrm>
            <a:off x="5354669" y="2569418"/>
            <a:ext cx="2383959" cy="360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tr-TR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Development Services</a:t>
            </a:r>
            <a:endParaRPr lang="zh-CN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9">
            <a:extLst>
              <a:ext uri="{FF2B5EF4-FFF2-40B4-BE49-F238E27FC236}">
                <a16:creationId xmlns:a16="http://schemas.microsoft.com/office/drawing/2014/main" id="{62AFA9DD-6551-7A5B-8724-9F96144FECA3}"/>
              </a:ext>
            </a:extLst>
          </p:cNvPr>
          <p:cNvSpPr/>
          <p:nvPr/>
        </p:nvSpPr>
        <p:spPr>
          <a:xfrm>
            <a:off x="8809839" y="2452620"/>
            <a:ext cx="2567298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+mj-lt"/>
            </a:endParaRPr>
          </a:p>
        </p:txBody>
      </p:sp>
      <p:sp>
        <p:nvSpPr>
          <p:cNvPr id="41" name="椭圆 11">
            <a:extLst>
              <a:ext uri="{FF2B5EF4-FFF2-40B4-BE49-F238E27FC236}">
                <a16:creationId xmlns:a16="http://schemas.microsoft.com/office/drawing/2014/main" id="{20CDD454-D780-AF4A-4D1C-3D866A627A6A}"/>
              </a:ext>
            </a:extLst>
          </p:cNvPr>
          <p:cNvSpPr/>
          <p:nvPr/>
        </p:nvSpPr>
        <p:spPr>
          <a:xfrm>
            <a:off x="8150321" y="2334547"/>
            <a:ext cx="875762" cy="875762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4" name="椭圆 12">
            <a:extLst>
              <a:ext uri="{FF2B5EF4-FFF2-40B4-BE49-F238E27FC236}">
                <a16:creationId xmlns:a16="http://schemas.microsoft.com/office/drawing/2014/main" id="{73A1809F-2BEE-822B-6C81-AA9FBA23BFCD}"/>
              </a:ext>
            </a:extLst>
          </p:cNvPr>
          <p:cNvSpPr/>
          <p:nvPr/>
        </p:nvSpPr>
        <p:spPr>
          <a:xfrm>
            <a:off x="4734640" y="2518111"/>
            <a:ext cx="460674" cy="446394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5" name="椭圆 13">
            <a:extLst>
              <a:ext uri="{FF2B5EF4-FFF2-40B4-BE49-F238E27FC236}">
                <a16:creationId xmlns:a16="http://schemas.microsoft.com/office/drawing/2014/main" id="{ED18546E-305E-2E25-3E8D-E3B17AAAF5E1}"/>
              </a:ext>
            </a:extLst>
          </p:cNvPr>
          <p:cNvSpPr/>
          <p:nvPr/>
        </p:nvSpPr>
        <p:spPr>
          <a:xfrm>
            <a:off x="8359560" y="2578972"/>
            <a:ext cx="460674" cy="372505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949AAE-04E1-BADB-FF10-FD9B50B63DDC}"/>
              </a:ext>
            </a:extLst>
          </p:cNvPr>
          <p:cNvCxnSpPr>
            <a:cxnSpLocks/>
          </p:cNvCxnSpPr>
          <p:nvPr/>
        </p:nvCxnSpPr>
        <p:spPr>
          <a:xfrm>
            <a:off x="930408" y="790837"/>
            <a:ext cx="10292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8">
            <a:extLst>
              <a:ext uri="{FF2B5EF4-FFF2-40B4-BE49-F238E27FC236}">
                <a16:creationId xmlns:a16="http://schemas.microsoft.com/office/drawing/2014/main" id="{7BC22C29-3ABA-AABC-95DA-11B38A1E8F8B}"/>
              </a:ext>
            </a:extLst>
          </p:cNvPr>
          <p:cNvSpPr/>
          <p:nvPr/>
        </p:nvSpPr>
        <p:spPr>
          <a:xfrm>
            <a:off x="9067820" y="2603152"/>
            <a:ext cx="2383959" cy="360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tr-TR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Data-</a:t>
            </a:r>
            <a:r>
              <a:rPr lang="tr-TR" altLang="zh-CN" sz="1600" b="1" err="1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tr-TR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 Approach</a:t>
            </a:r>
            <a:endParaRPr lang="zh-CN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3">
            <a:extLst>
              <a:ext uri="{FF2B5EF4-FFF2-40B4-BE49-F238E27FC236}">
                <a16:creationId xmlns:a16="http://schemas.microsoft.com/office/drawing/2014/main" id="{F7ABA390-FBF8-7F9F-9B83-C8AD1BC3CF39}"/>
              </a:ext>
            </a:extLst>
          </p:cNvPr>
          <p:cNvSpPr/>
          <p:nvPr/>
        </p:nvSpPr>
        <p:spPr>
          <a:xfrm>
            <a:off x="995659" y="3194629"/>
            <a:ext cx="3427139" cy="232313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upports amateur and professional hockey players</a:t>
            </a:r>
            <a:endParaRPr lang="en-US" altLang="zh-CN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300">
                <a:latin typeface="Arial" panose="020B0604020202020204" pitchFamily="34" charset="0"/>
                <a:cs typeface="Arial" panose="020B0604020202020204" pitchFamily="34" charset="0"/>
              </a:rPr>
              <a:t>Clients in </a:t>
            </a:r>
            <a:r>
              <a:rPr lang="en-US" altLang="zh-CN" sz="1300" b="1">
                <a:latin typeface="Arial" panose="020B0604020202020204" pitchFamily="34" charset="0"/>
                <a:cs typeface="Arial" panose="020B0604020202020204" pitchFamily="34" charset="0"/>
              </a:rPr>
              <a:t>7+ </a:t>
            </a:r>
            <a:r>
              <a:rPr lang="en-US" altLang="zh-CN" sz="1300">
                <a:latin typeface="Arial" panose="020B0604020202020204" pitchFamily="34" charset="0"/>
                <a:cs typeface="Arial" panose="020B0604020202020204" pitchFamily="34" charset="0"/>
              </a:rPr>
              <a:t>professional hockey leagues (</a:t>
            </a:r>
            <a:r>
              <a:rPr 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WHL, OHL, QMJHL, etc.)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Partners: </a:t>
            </a:r>
            <a:r>
              <a:rPr lang="en-CA" sz="13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Sport Agency, KeySport Agency, and Sport Agon</a:t>
            </a:r>
            <a:endParaRPr lang="en-US" sz="13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b="0" i="0">
              <a:solidFill>
                <a:srgbClr val="000000"/>
              </a:solidFill>
              <a:effectLst/>
              <a:latin typeface="WordVisi_MSFontService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b="0" i="0">
              <a:solidFill>
                <a:srgbClr val="000000"/>
              </a:solidFill>
              <a:effectLst/>
              <a:latin typeface="WordVisi_MSFontService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09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1601788"/>
            <a:ext cx="18288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75667" y="2008356"/>
            <a:ext cx="104067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02</a:t>
            </a:r>
            <a:endParaRPr lang="zh-CN" altLang="en-US" sz="6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72458" y="3575546"/>
            <a:ext cx="444708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ctr"/>
            <a:r>
              <a:rPr lang="tr-TR" altLang="zh-CN" sz="2800" b="1">
                <a:latin typeface="Corbel" panose="020B0503020204020204" pitchFamily="34" charset="0"/>
                <a:ea typeface="等线"/>
              </a:rPr>
              <a:t>PROBLEMS &amp; OBJECTIVES </a:t>
            </a:r>
            <a:endParaRPr lang="en-US" altLang="zh-CN" sz="2800">
              <a:latin typeface="Corbel" panose="020B0503020204020204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55696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31479" y="1611879"/>
            <a:ext cx="6318934" cy="4462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8939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7878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5325" y="6014533"/>
            <a:ext cx="4430467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0408" y="217252"/>
            <a:ext cx="1029249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tr-TR" altLang="zh-CN" sz="3200" b="1">
                <a:latin typeface="Corbel" panose="020B0503020204020204" pitchFamily="34" charset="0"/>
                <a:ea typeface="微软雅黑"/>
              </a:rPr>
              <a:t>THE TOOL  WILL EASE SCOUTING &amp; BENCHMARKING  </a:t>
            </a:r>
            <a:endParaRPr lang="zh-CN" altLang="en-US" sz="3200" b="1">
              <a:latin typeface="Corbel" panose="020B0503020204020204" pitchFamily="34" charset="0"/>
              <a:ea typeface="微软雅黑"/>
            </a:endParaRPr>
          </a:p>
        </p:txBody>
      </p:sp>
      <p:pic>
        <p:nvPicPr>
          <p:cNvPr id="16" name="Picture Placeholder 15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81E3EC41-EF4E-752C-03D4-559199BF13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4682" r="29032"/>
          <a:stretch/>
        </p:blipFill>
        <p:spPr>
          <a:xfrm>
            <a:off x="695326" y="1629793"/>
            <a:ext cx="4430467" cy="4456741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8E602B-100D-D895-99D8-0E4030E2D668}"/>
              </a:ext>
            </a:extLst>
          </p:cNvPr>
          <p:cNvCxnSpPr>
            <a:cxnSpLocks/>
          </p:cNvCxnSpPr>
          <p:nvPr/>
        </p:nvCxnSpPr>
        <p:spPr>
          <a:xfrm>
            <a:off x="930408" y="790837"/>
            <a:ext cx="10292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43829B-9AA1-0276-A320-238CEECF032C}"/>
              </a:ext>
            </a:extLst>
          </p:cNvPr>
          <p:cNvGrpSpPr/>
          <p:nvPr/>
        </p:nvGrpSpPr>
        <p:grpSpPr>
          <a:xfrm>
            <a:off x="5405395" y="2565734"/>
            <a:ext cx="5817509" cy="723214"/>
            <a:chOff x="5451698" y="2565734"/>
            <a:chExt cx="5817509" cy="723214"/>
          </a:xfrm>
        </p:grpSpPr>
        <p:sp>
          <p:nvSpPr>
            <p:cNvPr id="22" name="AutoShape 19">
              <a:extLst>
                <a:ext uri="{FF2B5EF4-FFF2-40B4-BE49-F238E27FC236}">
                  <a16:creationId xmlns:a16="http://schemas.microsoft.com/office/drawing/2014/main" id="{FB16EEFC-7E85-DCAF-C1E5-B3352C6CFFE9}"/>
                </a:ext>
              </a:extLst>
            </p:cNvPr>
            <p:cNvSpPr/>
            <p:nvPr/>
          </p:nvSpPr>
          <p:spPr>
            <a:xfrm>
              <a:off x="5451698" y="2565734"/>
              <a:ext cx="5771206" cy="72321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CE75CA-8194-7B40-CE36-707D0CDCE4EC}"/>
                </a:ext>
              </a:extLst>
            </p:cNvPr>
            <p:cNvSpPr txBox="1"/>
            <p:nvPr/>
          </p:nvSpPr>
          <p:spPr>
            <a:xfrm>
              <a:off x="5498001" y="2631804"/>
              <a:ext cx="57712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: identifying top-tier hockey talent is a challenging task for scouts, which can result in missed opportunities for players and teams 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8B96A-96AA-27F6-9B43-CD8B693EFA4C}"/>
              </a:ext>
            </a:extLst>
          </p:cNvPr>
          <p:cNvGrpSpPr/>
          <p:nvPr/>
        </p:nvGrpSpPr>
        <p:grpSpPr>
          <a:xfrm>
            <a:off x="5405393" y="3544320"/>
            <a:ext cx="5771206" cy="723214"/>
            <a:chOff x="5457378" y="2895402"/>
            <a:chExt cx="5765523" cy="723214"/>
          </a:xfrm>
        </p:grpSpPr>
        <p:sp>
          <p:nvSpPr>
            <p:cNvPr id="7" name="AutoShape 19">
              <a:extLst>
                <a:ext uri="{FF2B5EF4-FFF2-40B4-BE49-F238E27FC236}">
                  <a16:creationId xmlns:a16="http://schemas.microsoft.com/office/drawing/2014/main" id="{9F521887-ADA0-7CC1-03BC-FB301B16D7CD}"/>
                </a:ext>
              </a:extLst>
            </p:cNvPr>
            <p:cNvSpPr/>
            <p:nvPr/>
          </p:nvSpPr>
          <p:spPr>
            <a:xfrm>
              <a:off x="5457378" y="2895402"/>
              <a:ext cx="5765523" cy="72321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0F6C82-8BB3-E07C-E2CA-AB8E222B30D4}"/>
                </a:ext>
              </a:extLst>
            </p:cNvPr>
            <p:cNvSpPr txBox="1"/>
            <p:nvPr/>
          </p:nvSpPr>
          <p:spPr>
            <a:xfrm>
              <a:off x="5503637" y="2995399"/>
              <a:ext cx="5673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Project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: Interactive dashboards to 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assist scouts in identifying the best hockey talent at the minor league level</a:t>
              </a:r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749435-81A9-DF7F-B16F-90976AFBEFDE}"/>
              </a:ext>
            </a:extLst>
          </p:cNvPr>
          <p:cNvGrpSpPr/>
          <p:nvPr/>
        </p:nvGrpSpPr>
        <p:grpSpPr>
          <a:xfrm>
            <a:off x="5405393" y="4522907"/>
            <a:ext cx="5771206" cy="723214"/>
            <a:chOff x="5457378" y="2827925"/>
            <a:chExt cx="5765523" cy="723214"/>
          </a:xfrm>
        </p:grpSpPr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C9D0E2F6-2F98-0E3B-E000-3ACE35E58803}"/>
                </a:ext>
              </a:extLst>
            </p:cNvPr>
            <p:cNvSpPr/>
            <p:nvPr/>
          </p:nvSpPr>
          <p:spPr>
            <a:xfrm>
              <a:off x="5457378" y="2827925"/>
              <a:ext cx="5765523" cy="72321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05A88E-706E-70E8-3DF0-0E5786EDF266}"/>
                </a:ext>
              </a:extLst>
            </p:cNvPr>
            <p:cNvSpPr txBox="1"/>
            <p:nvPr/>
          </p:nvSpPr>
          <p:spPr>
            <a:xfrm>
              <a:off x="5503637" y="2995399"/>
              <a:ext cx="5673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Purpose</a:t>
              </a: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: Internal &amp; external use of dashboards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20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1601788"/>
            <a:ext cx="18288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75667" y="2008356"/>
            <a:ext cx="1040671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03</a:t>
            </a:r>
            <a:endParaRPr lang="zh-CN" altLang="en-US" sz="6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17298" y="3665487"/>
            <a:ext cx="395740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ctr" defTabSz="914400">
              <a:defRPr/>
            </a:pPr>
            <a:r>
              <a:rPr lang="tr-TR" altLang="zh-CN" sz="2800" b="1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DATA OVERVIEW</a:t>
            </a:r>
          </a:p>
          <a:p>
            <a:pPr algn="ctr" defTabSz="914400">
              <a:defRPr/>
            </a:pPr>
            <a:r>
              <a:rPr lang="tr-TR" altLang="zh-CN" sz="2800" b="1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&amp; PRE-PROCESSING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43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8939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7878" y="206062"/>
            <a:ext cx="154546" cy="721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0408" y="215591"/>
            <a:ext cx="411037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tr-TR" altLang="zh-CN" sz="3200" b="1">
                <a:latin typeface="Corbel"/>
                <a:ea typeface="微软雅黑"/>
              </a:rPr>
              <a:t>DATA OVERVIEW</a:t>
            </a:r>
            <a:endParaRPr lang="tr-TR" altLang="zh-CN" sz="3200" b="1">
              <a:latin typeface="Corbel"/>
              <a:ea typeface="微软雅黑"/>
              <a:cs typeface="Calibri Ligh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5CC7C6-5A66-4B2F-D2AF-662EB59CCECE}"/>
              </a:ext>
            </a:extLst>
          </p:cNvPr>
          <p:cNvCxnSpPr>
            <a:cxnSpLocks/>
          </p:cNvCxnSpPr>
          <p:nvPr/>
        </p:nvCxnSpPr>
        <p:spPr>
          <a:xfrm>
            <a:off x="930408" y="790837"/>
            <a:ext cx="10292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415D1DE-E6F4-7B5F-022F-A73EB887AEFD}"/>
              </a:ext>
            </a:extLst>
          </p:cNvPr>
          <p:cNvGrpSpPr/>
          <p:nvPr/>
        </p:nvGrpSpPr>
        <p:grpSpPr>
          <a:xfrm>
            <a:off x="4818045" y="1495736"/>
            <a:ext cx="6723641" cy="4926654"/>
            <a:chOff x="5586689" y="1586931"/>
            <a:chExt cx="5793166" cy="4554298"/>
          </a:xfrm>
        </p:grpSpPr>
        <p:pic>
          <p:nvPicPr>
            <p:cNvPr id="15" name="Picture 15" descr="Table&#10;&#10;Description automatically generated">
              <a:extLst>
                <a:ext uri="{FF2B5EF4-FFF2-40B4-BE49-F238E27FC236}">
                  <a16:creationId xmlns:a16="http://schemas.microsoft.com/office/drawing/2014/main" id="{7686DFA7-3F4A-35E6-61EB-4D1CA65CD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6" t="1232" r="383" b="1841"/>
            <a:stretch/>
          </p:blipFill>
          <p:spPr>
            <a:xfrm>
              <a:off x="5586689" y="1586931"/>
              <a:ext cx="5793166" cy="4554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B346D2-80F9-1996-CC5A-8DC389C8E8E5}"/>
                </a:ext>
              </a:extLst>
            </p:cNvPr>
            <p:cNvSpPr/>
            <p:nvPr/>
          </p:nvSpPr>
          <p:spPr>
            <a:xfrm>
              <a:off x="8300174" y="1778336"/>
              <a:ext cx="671331" cy="4164926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5E236CD-1845-979C-018E-EC6E41734098}"/>
              </a:ext>
            </a:extLst>
          </p:cNvPr>
          <p:cNvGrpSpPr/>
          <p:nvPr/>
        </p:nvGrpSpPr>
        <p:grpSpPr>
          <a:xfrm>
            <a:off x="-90998" y="1006141"/>
            <a:ext cx="6607912" cy="223521"/>
            <a:chOff x="-90998" y="1006141"/>
            <a:chExt cx="6937256" cy="247243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C26640F7-155A-5554-2899-F331BC092E33}"/>
                </a:ext>
              </a:extLst>
            </p:cNvPr>
            <p:cNvSpPr/>
            <p:nvPr/>
          </p:nvSpPr>
          <p:spPr>
            <a:xfrm>
              <a:off x="-90998" y="1007793"/>
              <a:ext cx="3770370" cy="245262"/>
            </a:xfrm>
            <a:prstGeom prst="parallelogram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DESCRIPTION OF DATA </a:t>
              </a:r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ABCAFEF-2F6B-3025-19D1-9F2D14ACF7F0}"/>
                </a:ext>
              </a:extLst>
            </p:cNvPr>
            <p:cNvSpPr/>
            <p:nvPr/>
          </p:nvSpPr>
          <p:spPr>
            <a:xfrm>
              <a:off x="3612999" y="1006141"/>
              <a:ext cx="3233259" cy="247243"/>
            </a:xfrm>
            <a:prstGeom prst="parallelogram">
              <a:avLst/>
            </a:prstGeom>
            <a:solidFill>
              <a:srgbClr val="59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436B167-82EA-CAA0-8F56-9A805C1D90F7}"/>
              </a:ext>
            </a:extLst>
          </p:cNvPr>
          <p:cNvGrpSpPr/>
          <p:nvPr/>
        </p:nvGrpSpPr>
        <p:grpSpPr>
          <a:xfrm>
            <a:off x="930408" y="4873383"/>
            <a:ext cx="2708698" cy="1915556"/>
            <a:chOff x="676205" y="4987988"/>
            <a:chExt cx="2708698" cy="191555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62A2FF-54C0-4490-D9EB-BCA5A6B845E5}"/>
                </a:ext>
              </a:extLst>
            </p:cNvPr>
            <p:cNvSpPr txBox="1"/>
            <p:nvPr/>
          </p:nvSpPr>
          <p:spPr>
            <a:xfrm>
              <a:off x="676205" y="5303106"/>
              <a:ext cx="2602482" cy="160043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1400">
                <a:latin typeface="Arial"/>
                <a:cs typeface="Arial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>
                  <a:latin typeface="Arial"/>
                  <a:cs typeface="Arial"/>
                </a:rPr>
                <a:t>General Information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>
                  <a:latin typeface="Arial"/>
                  <a:cs typeface="Arial"/>
                </a:rPr>
                <a:t>Ice time 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>
                  <a:latin typeface="Arial"/>
                  <a:cs typeface="Arial"/>
                </a:rPr>
                <a:t>Points 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>
                  <a:latin typeface="Arial"/>
                  <a:cs typeface="Arial"/>
                </a:rPr>
                <a:t>Shots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>
                  <a:latin typeface="Arial"/>
                  <a:cs typeface="Arial"/>
                </a:rPr>
                <a:t>Faceoffs</a:t>
              </a:r>
            </a:p>
            <a:p>
              <a:pPr algn="ctr"/>
              <a:endParaRPr lang="en-US" sz="1400">
                <a:latin typeface="Arial"/>
                <a:cs typeface="Arial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825C9D8-28FE-8A78-AB30-B5C04BDB82C7}"/>
                </a:ext>
              </a:extLst>
            </p:cNvPr>
            <p:cNvGrpSpPr/>
            <p:nvPr/>
          </p:nvGrpSpPr>
          <p:grpSpPr>
            <a:xfrm>
              <a:off x="691756" y="4987988"/>
              <a:ext cx="2693147" cy="1737298"/>
              <a:chOff x="424414" y="4845128"/>
              <a:chExt cx="2666295" cy="84692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19FD31-C097-5026-CF6D-0E7897AACCF8}"/>
                  </a:ext>
                </a:extLst>
              </p:cNvPr>
              <p:cNvSpPr txBox="1"/>
              <p:nvPr/>
            </p:nvSpPr>
            <p:spPr>
              <a:xfrm>
                <a:off x="424414" y="5116131"/>
                <a:ext cx="2666295" cy="575918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0A24920-9CE1-3C17-C6CB-18DBFD6515ED}"/>
                  </a:ext>
                </a:extLst>
              </p:cNvPr>
              <p:cNvSpPr txBox="1"/>
              <p:nvPr/>
            </p:nvSpPr>
            <p:spPr>
              <a:xfrm>
                <a:off x="424414" y="4845128"/>
                <a:ext cx="2666295" cy="2648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rgbClr val="7F7F7F"/>
                </a:solidFill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>
                  <a:buClr>
                    <a:srgbClr val="003868"/>
                  </a:buClr>
                </a:pPr>
                <a:r>
                  <a:rPr lang="en-US" sz="2400" b="1">
                    <a:solidFill>
                      <a:schemeClr val="bg1"/>
                    </a:solidFill>
                    <a:latin typeface="Arial"/>
                    <a:cs typeface="Arial"/>
                  </a:rPr>
                  <a:t>36 Features </a:t>
                </a:r>
                <a:endParaRPr lang="en-US"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6360B7-A0CB-FFEB-D8F7-61881E3C9295}"/>
              </a:ext>
            </a:extLst>
          </p:cNvPr>
          <p:cNvGrpSpPr/>
          <p:nvPr/>
        </p:nvGrpSpPr>
        <p:grpSpPr>
          <a:xfrm>
            <a:off x="930408" y="1435430"/>
            <a:ext cx="2693147" cy="1521943"/>
            <a:chOff x="424414" y="4845128"/>
            <a:chExt cx="2666295" cy="74193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2885F7-4EA5-89CB-0861-B565D902A530}"/>
                </a:ext>
              </a:extLst>
            </p:cNvPr>
            <p:cNvSpPr txBox="1"/>
            <p:nvPr/>
          </p:nvSpPr>
          <p:spPr>
            <a:xfrm>
              <a:off x="424414" y="5110010"/>
              <a:ext cx="2666295" cy="477055"/>
            </a:xfrm>
            <a:prstGeom prst="rect">
              <a:avLst/>
            </a:prstGeom>
            <a:noFill/>
            <a:ln w="28575">
              <a:solidFill>
                <a:srgbClr val="7F7F7F"/>
              </a:solidFill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/>
                <a:cs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557D65-A827-5103-5B7D-3F97C5227E47}"/>
                </a:ext>
              </a:extLst>
            </p:cNvPr>
            <p:cNvSpPr txBox="1"/>
            <p:nvPr/>
          </p:nvSpPr>
          <p:spPr>
            <a:xfrm>
              <a:off x="424414" y="4845128"/>
              <a:ext cx="2666295" cy="264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rgbClr val="7F7F7F"/>
              </a:solidFill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 algn="ctr">
                <a:buClr>
                  <a:srgbClr val="003868"/>
                </a:buClr>
              </a:pPr>
              <a:r>
                <a:rPr lang="en-US" sz="2400" b="1">
                  <a:solidFill>
                    <a:schemeClr val="bg1"/>
                  </a:solidFill>
                  <a:latin typeface="Arial"/>
                  <a:cs typeface="Arial"/>
                </a:rPr>
                <a:t>Source</a:t>
              </a:r>
              <a:endPara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2326461-20F5-5D11-FBE9-2F940C9DBD2A}"/>
              </a:ext>
            </a:extLst>
          </p:cNvPr>
          <p:cNvGrpSpPr/>
          <p:nvPr/>
        </p:nvGrpSpPr>
        <p:grpSpPr>
          <a:xfrm>
            <a:off x="930408" y="3154406"/>
            <a:ext cx="2708268" cy="1521943"/>
            <a:chOff x="676205" y="3250688"/>
            <a:chExt cx="2708268" cy="152194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A8DE9C3-12D9-F989-5686-E3987D22ABFC}"/>
                </a:ext>
              </a:extLst>
            </p:cNvPr>
            <p:cNvGrpSpPr/>
            <p:nvPr/>
          </p:nvGrpSpPr>
          <p:grpSpPr>
            <a:xfrm>
              <a:off x="676205" y="3250688"/>
              <a:ext cx="2693147" cy="1521943"/>
              <a:chOff x="424414" y="4845128"/>
              <a:chExt cx="2666295" cy="74193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BCE7D9-4E16-4FF8-F4BB-0128EB33EC98}"/>
                  </a:ext>
                </a:extLst>
              </p:cNvPr>
              <p:cNvSpPr txBox="1"/>
              <p:nvPr/>
            </p:nvSpPr>
            <p:spPr>
              <a:xfrm>
                <a:off x="424414" y="5110010"/>
                <a:ext cx="2666295" cy="477055"/>
              </a:xfrm>
              <a:prstGeom prst="rect">
                <a:avLst/>
              </a:prstGeom>
              <a:noFill/>
              <a:ln w="28575">
                <a:solidFill>
                  <a:srgbClr val="7F7F7F"/>
                </a:solidFill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BE2E67-0942-2D75-72FB-F8893915C80F}"/>
                  </a:ext>
                </a:extLst>
              </p:cNvPr>
              <p:cNvSpPr txBox="1"/>
              <p:nvPr/>
            </p:nvSpPr>
            <p:spPr>
              <a:xfrm>
                <a:off x="424414" y="4845128"/>
                <a:ext cx="2666295" cy="2648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solidFill>
                  <a:srgbClr val="7F7F7F"/>
                </a:solidFill>
              </a:ln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>
                  <a:buClr>
                    <a:srgbClr val="003868"/>
                  </a:buClr>
                </a:pPr>
                <a:r>
                  <a:rPr lang="en-US" sz="2400" b="1">
                    <a:solidFill>
                      <a:schemeClr val="bg1"/>
                    </a:solidFill>
                    <a:latin typeface="Arial"/>
                    <a:cs typeface="Arial"/>
                  </a:rPr>
                  <a:t>Breakdown</a:t>
                </a:r>
                <a:endParaRPr lang="en-US"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290FBA-083A-0DF8-C132-3C458C46787F}"/>
                </a:ext>
              </a:extLst>
            </p:cNvPr>
            <p:cNvSpPr txBox="1"/>
            <p:nvPr/>
          </p:nvSpPr>
          <p:spPr>
            <a:xfrm>
              <a:off x="727357" y="3817217"/>
              <a:ext cx="2657116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>
                  <a:latin typeface="Arial"/>
                  <a:cs typeface="Arial"/>
                </a:rPr>
                <a:t>4,538 players</a:t>
              </a:r>
              <a:endParaRPr lang="en-US">
                <a:cs typeface="Calibri" panose="020F0502020204030204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>
                  <a:latin typeface="Arial"/>
                  <a:cs typeface="Arial"/>
                </a:rPr>
                <a:t>177 teams in 16 leagues </a:t>
              </a:r>
              <a:endParaRPr lang="en-US">
                <a:latin typeface="Calibri" panose="020F0502020204030204"/>
                <a:cs typeface="Calibri" panose="020F0502020204030204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>
                  <a:latin typeface="Arial"/>
                  <a:cs typeface="Arial"/>
                </a:rPr>
                <a:t>U16, U17, U18 ages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>
                  <a:latin typeface="Arial"/>
                  <a:cs typeface="Arial"/>
                </a:rPr>
                <a:t>All within Canada</a:t>
              </a:r>
            </a:p>
          </p:txBody>
        </p:sp>
      </p:grpSp>
      <p:sp>
        <p:nvSpPr>
          <p:cNvPr id="53" name="Triangle 52">
            <a:extLst>
              <a:ext uri="{FF2B5EF4-FFF2-40B4-BE49-F238E27FC236}">
                <a16:creationId xmlns:a16="http://schemas.microsoft.com/office/drawing/2014/main" id="{75A09452-9813-1695-2309-7CA74E07F5D3}"/>
              </a:ext>
            </a:extLst>
          </p:cNvPr>
          <p:cNvSpPr/>
          <p:nvPr/>
        </p:nvSpPr>
        <p:spPr>
          <a:xfrm rot="5400000">
            <a:off x="3432801" y="3763047"/>
            <a:ext cx="1814285" cy="406400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9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EF7498DE-C4E5-3A74-B5F3-D8FC6A4E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204884"/>
            <a:ext cx="2180494" cy="5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6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3BDC58-D217-2EFA-71FE-FA075D9C1CDE}"/>
              </a:ext>
            </a:extLst>
          </p:cNvPr>
          <p:cNvSpPr txBox="1"/>
          <p:nvPr/>
        </p:nvSpPr>
        <p:spPr>
          <a:xfrm>
            <a:off x="3942402" y="2079023"/>
            <a:ext cx="3486161" cy="4513203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40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u="sng">
                <a:latin typeface="Arial"/>
                <a:ea typeface="等线"/>
                <a:cs typeface="Arial"/>
              </a:rPr>
              <a:t>For each position: </a:t>
            </a:r>
            <a:endParaRPr lang="en-US" altLang="zh-CN" sz="140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Arial"/>
                <a:ea typeface="等线"/>
                <a:cs typeface="Arial"/>
              </a:rPr>
              <a:t>Average </a:t>
            </a:r>
            <a:r>
              <a:rPr lang="en-US" altLang="zh-CN" sz="1400">
                <a:latin typeface="Arial"/>
                <a:ea typeface="等线"/>
                <a:cs typeface="Arial"/>
              </a:rPr>
              <a:t>form to </a:t>
            </a:r>
            <a:r>
              <a:rPr lang="en-US" altLang="zh-CN" sz="1400" b="1">
                <a:latin typeface="Arial"/>
                <a:ea typeface="等线"/>
                <a:cs typeface="Arial"/>
              </a:rPr>
              <a:t>total </a:t>
            </a:r>
            <a:r>
              <a:rPr lang="en-US" altLang="zh-CN" sz="1400">
                <a:latin typeface="Arial"/>
                <a:ea typeface="等线"/>
                <a:cs typeface="Arial"/>
              </a:rPr>
              <a:t>form</a:t>
            </a:r>
          </a:p>
          <a:p>
            <a:pPr>
              <a:lnSpc>
                <a:spcPct val="120000"/>
              </a:lnSpc>
            </a:pPr>
            <a:endParaRPr lang="en-US" altLang="zh-CN" sz="1400">
              <a:latin typeface="Arial"/>
              <a:ea typeface="等线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sz="1400">
                <a:latin typeface="Arial"/>
                <a:ea typeface="等线"/>
                <a:cs typeface="Arial"/>
              </a:rPr>
              <a:t>Converted statistics to </a:t>
            </a:r>
            <a:r>
              <a:rPr lang="en-US" altLang="zh-CN" sz="1400" b="1">
                <a:latin typeface="Arial"/>
                <a:ea typeface="等线"/>
                <a:cs typeface="Arial"/>
              </a:rPr>
              <a:t>per 60 </a:t>
            </a:r>
            <a:r>
              <a:rPr lang="en-US" altLang="zh-CN" sz="1400">
                <a:latin typeface="Arial"/>
                <a:ea typeface="等线"/>
                <a:cs typeface="Arial"/>
              </a:rPr>
              <a:t>form (normalized metric, facilities better comparison)</a:t>
            </a:r>
          </a:p>
          <a:p>
            <a:pPr>
              <a:lnSpc>
                <a:spcPct val="120000"/>
              </a:lnSpc>
            </a:pPr>
            <a:endParaRPr lang="en-US" altLang="zh-CN" sz="1400">
              <a:latin typeface="Arial"/>
              <a:ea typeface="等线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sz="1400">
                <a:latin typeface="Arial"/>
                <a:ea typeface="等线"/>
                <a:cs typeface="Arial"/>
              </a:rPr>
              <a:t>Extrapolated team totals </a:t>
            </a:r>
          </a:p>
          <a:p>
            <a:pPr>
              <a:lnSpc>
                <a:spcPct val="120000"/>
              </a:lnSpc>
            </a:pPr>
            <a:endParaRPr lang="en-US" altLang="zh-CN" sz="1400">
              <a:latin typeface="Arial"/>
              <a:ea typeface="等线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sz="1400">
                <a:latin typeface="Arial"/>
                <a:ea typeface="等线"/>
                <a:cs typeface="Arial"/>
              </a:rPr>
              <a:t>Created </a:t>
            </a:r>
            <a:r>
              <a:rPr lang="en-US" altLang="zh-CN" sz="1400" b="1">
                <a:latin typeface="Arial"/>
                <a:ea typeface="等线"/>
                <a:cs typeface="Arial"/>
              </a:rPr>
              <a:t>Relative team data </a:t>
            </a:r>
            <a:r>
              <a:rPr lang="en-US" altLang="zh-CN" sz="1400">
                <a:latin typeface="Arial"/>
                <a:ea typeface="等线"/>
                <a:cs typeface="Arial"/>
              </a:rPr>
              <a:t>(Stats as % of team totals, Assess team's most dominant players) </a:t>
            </a:r>
            <a:endParaRPr lang="en-US" altLang="zh-CN">
              <a:latin typeface="Calibri"/>
              <a:ea typeface="等线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altLang="zh-CN" sz="1400" b="1">
              <a:latin typeface="Calibri"/>
              <a:ea typeface="等线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sz="1400" b="1">
                <a:latin typeface="Arial"/>
                <a:ea typeface="等线"/>
                <a:cs typeface="Arial"/>
              </a:rPr>
              <a:t>FINAL RESULT: </a:t>
            </a:r>
            <a:r>
              <a:rPr lang="en-US" altLang="zh-CN" sz="1400">
                <a:latin typeface="Arial"/>
                <a:ea typeface="等线"/>
                <a:cs typeface="Arial"/>
              </a:rPr>
              <a:t>Forward &amp; Defense workbook with 4 worksheets each: Player Total Data, Per 60 Data, Team Total Data, Relative Team Data</a:t>
            </a:r>
          </a:p>
          <a:p>
            <a:pPr algn="ctr">
              <a:buClr>
                <a:srgbClr val="003868"/>
              </a:buClr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5703D-557D-AFFB-6E49-92FDD865BA25}"/>
              </a:ext>
            </a:extLst>
          </p:cNvPr>
          <p:cNvSpPr txBox="1"/>
          <p:nvPr/>
        </p:nvSpPr>
        <p:spPr>
          <a:xfrm>
            <a:off x="3942402" y="1508937"/>
            <a:ext cx="3486161" cy="5889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buClr>
                <a:srgbClr val="003868"/>
              </a:buClr>
            </a:pP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Conversion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571303-5D9A-6E56-1817-26AB51147283}"/>
              </a:ext>
            </a:extLst>
          </p:cNvPr>
          <p:cNvGrpSpPr/>
          <p:nvPr/>
        </p:nvGrpSpPr>
        <p:grpSpPr>
          <a:xfrm>
            <a:off x="358114" y="1508936"/>
            <a:ext cx="2693147" cy="5083290"/>
            <a:chOff x="424414" y="4845128"/>
            <a:chExt cx="2666295" cy="18894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98CFD7-202C-04C3-B60D-0195DF726F67}"/>
                </a:ext>
              </a:extLst>
            </p:cNvPr>
            <p:cNvSpPr txBox="1"/>
            <p:nvPr/>
          </p:nvSpPr>
          <p:spPr>
            <a:xfrm>
              <a:off x="424414" y="5110010"/>
              <a:ext cx="2666295" cy="1624574"/>
            </a:xfrm>
            <a:prstGeom prst="rect">
              <a:avLst/>
            </a:prstGeom>
            <a:noFill/>
            <a:ln w="28575">
              <a:solidFill>
                <a:srgbClr val="7F7F7F"/>
              </a:solidFill>
            </a:ln>
          </p:spPr>
          <p:txBody>
            <a:bodyPr wrap="square" lIns="91440" tIns="45720" rIns="91440" bIns="45720" rtlCol="0" anchor="ctr"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/>
                <a:cs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11CFBD-BAA2-D5B3-5AB6-5BD4F2F97DE3}"/>
                </a:ext>
              </a:extLst>
            </p:cNvPr>
            <p:cNvSpPr txBox="1"/>
            <p:nvPr/>
          </p:nvSpPr>
          <p:spPr>
            <a:xfrm>
              <a:off x="424414" y="4845128"/>
              <a:ext cx="2666295" cy="2648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rgbClr val="7F7F7F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buClr>
                  <a:srgbClr val="003868"/>
                </a:buClr>
              </a:pPr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Cleaning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9167313-0395-C30A-8831-897A2E1EB651}"/>
              </a:ext>
            </a:extLst>
          </p:cNvPr>
          <p:cNvSpPr txBox="1"/>
          <p:nvPr/>
        </p:nvSpPr>
        <p:spPr>
          <a:xfrm>
            <a:off x="8556609" y="2097876"/>
            <a:ext cx="3079760" cy="4494351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91440" tIns="45720" rIns="91440" bIns="45720" rtlCol="0" anchor="ctr">
            <a:no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 b="1">
                <a:latin typeface="Arial"/>
                <a:ea typeface="等线"/>
                <a:cs typeface="Arial"/>
              </a:rPr>
              <a:t>Primary Points</a:t>
            </a:r>
            <a:r>
              <a:rPr lang="en-US" sz="1400">
                <a:latin typeface="Arial"/>
                <a:ea typeface="等线"/>
                <a:cs typeface="Arial"/>
              </a:rPr>
              <a:t>: Goals + First Assists </a:t>
            </a:r>
          </a:p>
          <a:p>
            <a:pPr>
              <a:lnSpc>
                <a:spcPct val="120000"/>
              </a:lnSpc>
            </a:pPr>
            <a:endParaRPr lang="en-US" sz="1400">
              <a:latin typeface="Arial"/>
              <a:ea typeface="等线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sz="1400" b="1">
                <a:latin typeface="Arial"/>
                <a:ea typeface="等线"/>
                <a:cs typeface="Arial"/>
              </a:rPr>
              <a:t>Offensive Impact</a:t>
            </a:r>
            <a:r>
              <a:rPr lang="en-US" altLang="zh-CN" sz="1400">
                <a:latin typeface="Arial"/>
                <a:ea typeface="等线"/>
                <a:cs typeface="Arial"/>
              </a:rPr>
              <a:t>: Percentile of Primary Points + Inner Slot Shots per 60</a:t>
            </a:r>
          </a:p>
          <a:p>
            <a:pPr>
              <a:lnSpc>
                <a:spcPct val="120000"/>
              </a:lnSpc>
            </a:pPr>
            <a:endParaRPr lang="en-US" altLang="zh-CN" sz="1400">
              <a:latin typeface="Arial"/>
              <a:ea typeface="等线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sz="1400" b="1">
                <a:latin typeface="Arial"/>
                <a:ea typeface="等线"/>
                <a:cs typeface="Arial"/>
              </a:rPr>
              <a:t>Defensive Impact</a:t>
            </a:r>
            <a:r>
              <a:rPr lang="en-US" altLang="zh-CN" sz="1400">
                <a:latin typeface="Arial"/>
                <a:ea typeface="等线"/>
                <a:cs typeface="Arial"/>
              </a:rPr>
              <a:t>: Percentile of Hits + Blocked Shots + Penalties Drawn Per 60</a:t>
            </a:r>
          </a:p>
          <a:p>
            <a:pPr>
              <a:lnSpc>
                <a:spcPct val="120000"/>
              </a:lnSpc>
            </a:pPr>
            <a:endParaRPr lang="en-US" altLang="zh-CN" sz="1400">
              <a:latin typeface="Arial"/>
              <a:ea typeface="等线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sz="1400" b="1">
                <a:latin typeface="Arial"/>
                <a:ea typeface="等线"/>
                <a:cs typeface="Arial"/>
              </a:rPr>
              <a:t>Outer Slot Shots</a:t>
            </a:r>
            <a:r>
              <a:rPr lang="en-US" altLang="zh-CN" sz="1400">
                <a:latin typeface="Arial"/>
                <a:ea typeface="等线"/>
                <a:cs typeface="Arial"/>
              </a:rPr>
              <a:t>: Total shots – Inner Slot Shots 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endParaRPr lang="en-US" altLang="zh-CN" sz="1400">
              <a:latin typeface="Arial"/>
              <a:ea typeface="等线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C1832-D16A-3762-76D1-02AC3A8DAD53}"/>
              </a:ext>
            </a:extLst>
          </p:cNvPr>
          <p:cNvSpPr txBox="1"/>
          <p:nvPr/>
        </p:nvSpPr>
        <p:spPr>
          <a:xfrm>
            <a:off x="8556609" y="1508936"/>
            <a:ext cx="3079760" cy="5791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buClr>
                <a:srgbClr val="003868"/>
              </a:buClr>
            </a:pP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11" name="文本框 23">
            <a:extLst>
              <a:ext uri="{FF2B5EF4-FFF2-40B4-BE49-F238E27FC236}">
                <a16:creationId xmlns:a16="http://schemas.microsoft.com/office/drawing/2014/main" id="{0D01AA8F-10DD-F434-CA9A-23122433B8F4}"/>
              </a:ext>
            </a:extLst>
          </p:cNvPr>
          <p:cNvSpPr txBox="1"/>
          <p:nvPr/>
        </p:nvSpPr>
        <p:spPr>
          <a:xfrm>
            <a:off x="930408" y="206062"/>
            <a:ext cx="48716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tr-TR" altLang="zh-CN" sz="3200" b="1">
                <a:latin typeface="Corbel" panose="020B0503020204020204" pitchFamily="34" charset="0"/>
                <a:ea typeface="微软雅黑"/>
                <a:cs typeface="Arial" panose="020B0604020202020204" pitchFamily="34" charset="0"/>
              </a:rPr>
              <a:t>DATA PRE-PROCESSING  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orbel" panose="020B0503020204020204" pitchFamily="34" charset="0"/>
              <a:ea typeface="微软雅黑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5F3BDD-3D73-D070-F8FA-FA827E730B6A}"/>
              </a:ext>
            </a:extLst>
          </p:cNvPr>
          <p:cNvCxnSpPr>
            <a:cxnSpLocks/>
          </p:cNvCxnSpPr>
          <p:nvPr/>
        </p:nvCxnSpPr>
        <p:spPr>
          <a:xfrm>
            <a:off x="930408" y="790837"/>
            <a:ext cx="10292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03B1B7B2-5B52-78BD-FBE0-25232C6155F5}"/>
              </a:ext>
            </a:extLst>
          </p:cNvPr>
          <p:cNvSpPr/>
          <p:nvPr/>
        </p:nvSpPr>
        <p:spPr>
          <a:xfrm rot="5400000">
            <a:off x="2589689" y="3441700"/>
            <a:ext cx="1814285" cy="406400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E7AC230-D276-19CB-F093-EAA39DF17F9A}"/>
              </a:ext>
            </a:extLst>
          </p:cNvPr>
          <p:cNvSpPr/>
          <p:nvPr/>
        </p:nvSpPr>
        <p:spPr>
          <a:xfrm rot="5400000">
            <a:off x="7086027" y="3441700"/>
            <a:ext cx="1814285" cy="406400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2FA23-4FD9-DD47-599F-E54025D8CAA5}"/>
              </a:ext>
            </a:extLst>
          </p:cNvPr>
          <p:cNvGrpSpPr/>
          <p:nvPr/>
        </p:nvGrpSpPr>
        <p:grpSpPr>
          <a:xfrm>
            <a:off x="-90998" y="1006141"/>
            <a:ext cx="6607912" cy="223521"/>
            <a:chOff x="-90998" y="1006141"/>
            <a:chExt cx="6937256" cy="247243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0F7FAC9-545F-2FDF-1291-B1BEE044E418}"/>
                </a:ext>
              </a:extLst>
            </p:cNvPr>
            <p:cNvSpPr/>
            <p:nvPr/>
          </p:nvSpPr>
          <p:spPr>
            <a:xfrm>
              <a:off x="-90998" y="1007793"/>
              <a:ext cx="3770370" cy="245262"/>
            </a:xfrm>
            <a:prstGeom prst="parallelogram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DATA PRE-PROCESSING</a:t>
              </a: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21B71FF-15D7-2460-A6F0-D26E7A058D99}"/>
                </a:ext>
              </a:extLst>
            </p:cNvPr>
            <p:cNvSpPr/>
            <p:nvPr/>
          </p:nvSpPr>
          <p:spPr>
            <a:xfrm>
              <a:off x="3612999" y="1006141"/>
              <a:ext cx="3233259" cy="247243"/>
            </a:xfrm>
            <a:prstGeom prst="parallelogram">
              <a:avLst/>
            </a:prstGeom>
            <a:solidFill>
              <a:srgbClr val="595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C1BEB83-42AE-B370-FD49-44CA554AA472}"/>
              </a:ext>
            </a:extLst>
          </p:cNvPr>
          <p:cNvSpPr txBox="1"/>
          <p:nvPr/>
        </p:nvSpPr>
        <p:spPr>
          <a:xfrm>
            <a:off x="358114" y="2221560"/>
            <a:ext cx="2693147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zh-CN" sz="1800">
              <a:latin typeface="Arial"/>
              <a:ea typeface="等线"/>
              <a:cs typeface="Arial"/>
            </a:endParaRPr>
          </a:p>
          <a:p>
            <a:pPr>
              <a:lnSpc>
                <a:spcPct val="120000"/>
              </a:lnSpc>
            </a:pPr>
            <a:endParaRPr lang="en-US" altLang="zh-CN">
              <a:latin typeface="Arial"/>
              <a:ea typeface="等线"/>
              <a:cs typeface="Arial"/>
            </a:endParaRPr>
          </a:p>
          <a:p>
            <a:pPr>
              <a:lnSpc>
                <a:spcPct val="120000"/>
              </a:lnSpc>
            </a:pPr>
            <a:endParaRPr lang="en-US" altLang="zh-CN" sz="1800">
              <a:latin typeface="Arial"/>
              <a:ea typeface="等线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>
              <a:latin typeface="Arial"/>
              <a:ea typeface="等线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>
              <a:latin typeface="Arial"/>
              <a:ea typeface="等线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Arial"/>
                <a:ea typeface="等线"/>
                <a:cs typeface="Arial"/>
              </a:rPr>
              <a:t>Duplicate players 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sz="1400">
                <a:latin typeface="Arial"/>
                <a:ea typeface="等线"/>
                <a:cs typeface="Arial"/>
              </a:rPr>
              <a:t>Time on ice formatting issue</a:t>
            </a:r>
            <a:endParaRPr lang="en-US" sz="1400">
              <a:latin typeface="Arial"/>
              <a:ea typeface="等线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>
                <a:latin typeface="Arial"/>
                <a:ea typeface="等线"/>
                <a:cs typeface="Arial"/>
              </a:rPr>
              <a:t>Split</a:t>
            </a:r>
            <a:r>
              <a:rPr lang="en-US" sz="1400">
                <a:latin typeface="Arial"/>
                <a:cs typeface="Arial"/>
              </a:rPr>
              <a:t> Forwards and Defense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974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13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SUKHANOV</dc:creator>
  <cp:revision>1</cp:revision>
  <dcterms:created xsi:type="dcterms:W3CDTF">2023-01-24T02:21:45Z</dcterms:created>
  <dcterms:modified xsi:type="dcterms:W3CDTF">2023-04-11T14:15:34Z</dcterms:modified>
</cp:coreProperties>
</file>